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6"/>
  </p:notesMasterIdLst>
  <p:handoutMasterIdLst>
    <p:handoutMasterId r:id="rId17"/>
  </p:handoutMasterIdLst>
  <p:sldIdLst>
    <p:sldId id="265" r:id="rId3"/>
    <p:sldId id="508" r:id="rId4"/>
    <p:sldId id="509" r:id="rId5"/>
    <p:sldId id="510" r:id="rId6"/>
    <p:sldId id="493" r:id="rId7"/>
    <p:sldId id="524" r:id="rId8"/>
    <p:sldId id="514" r:id="rId9"/>
    <p:sldId id="525" r:id="rId10"/>
    <p:sldId id="526" r:id="rId11"/>
    <p:sldId id="513" r:id="rId12"/>
    <p:sldId id="523" r:id="rId13"/>
    <p:sldId id="511" r:id="rId14"/>
    <p:sldId id="512" r:id="rId15"/>
  </p:sldIdLst>
  <p:sldSz cx="12188825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4" orient="horz" pos="845" userDrawn="1">
          <p15:clr>
            <a:srgbClr val="A4A3A4"/>
          </p15:clr>
        </p15:guide>
        <p15:guide id="6" orient="horz">
          <p15:clr>
            <a:srgbClr val="A4A3A4"/>
          </p15:clr>
        </p15:guide>
        <p15:guide id="9" orient="horz" pos="255" userDrawn="1">
          <p15:clr>
            <a:srgbClr val="A4A3A4"/>
          </p15:clr>
        </p15:guide>
        <p15:guide id="12" pos="3839">
          <p15:clr>
            <a:srgbClr val="A4A3A4"/>
          </p15:clr>
        </p15:guide>
        <p15:guide id="15" pos="4519" userDrawn="1">
          <p15:clr>
            <a:srgbClr val="A4A3A4"/>
          </p15:clr>
        </p15:guide>
        <p15:guide id="20" pos="31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00"/>
    <a:srgbClr val="006600"/>
    <a:srgbClr val="322E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91" autoAdjust="0"/>
    <p:restoredTop sz="94343" autoAdjust="0"/>
  </p:normalViewPr>
  <p:slideViewPr>
    <p:cSldViewPr showGuides="1">
      <p:cViewPr varScale="1">
        <p:scale>
          <a:sx n="63" d="100"/>
          <a:sy n="63" d="100"/>
        </p:scale>
        <p:origin x="168" y="66"/>
      </p:cViewPr>
      <p:guideLst>
        <p:guide orient="horz" pos="2160"/>
        <p:guide orient="horz" pos="845"/>
        <p:guide orient="horz"/>
        <p:guide orient="horz" pos="255"/>
        <p:guide pos="3839"/>
        <p:guide pos="4519"/>
        <p:guide pos="31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22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F2F784-4149-4772-B6F7-673D6A1C47A3}" type="doc">
      <dgm:prSet loTypeId="urn:microsoft.com/office/officeart/2005/8/layout/lProcess2" loCatId="list" qsTypeId="urn:microsoft.com/office/officeart/2005/8/quickstyle/3d4" qsCatId="3D" csTypeId="urn:microsoft.com/office/officeart/2005/8/colors/colorful3" csCatId="colorful" phldr="1"/>
      <dgm:spPr/>
      <dgm:t>
        <a:bodyPr/>
        <a:lstStyle/>
        <a:p>
          <a:endParaRPr lang="zh-TW" altLang="en-US"/>
        </a:p>
      </dgm:t>
    </dgm:pt>
    <dgm:pt modelId="{99EB5BCC-A8C8-475E-A1CF-20CCA97A780E}">
      <dgm:prSet phldrT="[文字]" custT="1"/>
      <dgm:spPr/>
      <dgm:t>
        <a:bodyPr/>
        <a:lstStyle/>
        <a:p>
          <a:r>
            <a:rPr lang="en-US" altLang="zh-TW" sz="3200" dirty="0" smtClean="0">
              <a:latin typeface="Arial" pitchFamily="34" charset="0"/>
              <a:ea typeface="+mj-ea"/>
              <a:cs typeface="Arial" pitchFamily="34" charset="0"/>
            </a:rPr>
            <a:t>1</a:t>
          </a:r>
          <a:endParaRPr lang="zh-TW" altLang="en-US" sz="3200" dirty="0">
            <a:latin typeface="Arial" pitchFamily="34" charset="0"/>
            <a:ea typeface="+mj-ea"/>
            <a:cs typeface="Arial" pitchFamily="34" charset="0"/>
          </a:endParaRPr>
        </a:p>
      </dgm:t>
    </dgm:pt>
    <dgm:pt modelId="{460727D1-EE51-4743-AAAA-0468B72FC2FA}" type="parTrans" cxnId="{D8840DA8-1428-45B9-84D1-1FCE26790FDE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96EF723F-2E4B-4926-A540-C944409CA17C}" type="sibTrans" cxnId="{D8840DA8-1428-45B9-84D1-1FCE26790FDE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EA741FA4-531B-43E0-8D42-A017FC2B4EA9}">
      <dgm:prSet phldrT="[文字]" custT="1"/>
      <dgm:spPr/>
      <dgm:t>
        <a:bodyPr lIns="36000" rIns="36000"/>
        <a:lstStyle/>
        <a:p>
          <a:r>
            <a:rPr lang="zh-TW" altLang="en-US" sz="2800" dirty="0" smtClean="0">
              <a:latin typeface="Arial" pitchFamily="34" charset="0"/>
              <a:ea typeface="+mj-ea"/>
              <a:cs typeface="Arial" pitchFamily="34" charset="0"/>
            </a:rPr>
            <a:t>甚麼是分詞</a:t>
          </a:r>
          <a:endParaRPr lang="en-US" altLang="zh-TW" sz="2800" dirty="0" smtClean="0">
            <a:latin typeface="Arial" pitchFamily="34" charset="0"/>
            <a:ea typeface="+mj-ea"/>
            <a:cs typeface="Arial" pitchFamily="34" charset="0"/>
          </a:endParaRPr>
        </a:p>
        <a:p>
          <a:r>
            <a:rPr lang="en-US" altLang="en-US" sz="2800" dirty="0" smtClean="0">
              <a:latin typeface="Arial" pitchFamily="34" charset="0"/>
              <a:ea typeface="+mj-ea"/>
              <a:cs typeface="Arial" pitchFamily="34" charset="0"/>
            </a:rPr>
            <a:t>Tokenization</a:t>
          </a:r>
          <a:endParaRPr lang="en-US" altLang="zh-TW" sz="2800" dirty="0" smtClean="0">
            <a:latin typeface="Arial" pitchFamily="34" charset="0"/>
            <a:ea typeface="+mj-ea"/>
            <a:cs typeface="Arial" pitchFamily="34" charset="0"/>
          </a:endParaRPr>
        </a:p>
      </dgm:t>
    </dgm:pt>
    <dgm:pt modelId="{07C80CD4-3D52-4A39-A9F0-62F32032E49B}" type="parTrans" cxnId="{DECE1EAE-5CF1-4525-BB65-3AA7811921EE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62C7AF06-5804-48D9-A1E5-9F4D7A668E0B}" type="sibTrans" cxnId="{DECE1EAE-5CF1-4525-BB65-3AA7811921EE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290610D0-BEF5-4DDE-9CA7-42F1E5B29884}">
      <dgm:prSet phldrT="[文字]" custT="1"/>
      <dgm:spPr/>
      <dgm:t>
        <a:bodyPr/>
        <a:lstStyle/>
        <a:p>
          <a:r>
            <a:rPr lang="en-US" altLang="zh-TW" sz="3200" dirty="0" smtClean="0">
              <a:latin typeface="Arial" pitchFamily="34" charset="0"/>
              <a:ea typeface="+mj-ea"/>
              <a:cs typeface="Arial" pitchFamily="34" charset="0"/>
            </a:rPr>
            <a:t>2</a:t>
          </a:r>
          <a:endParaRPr lang="zh-TW" altLang="en-US" sz="3200" dirty="0">
            <a:latin typeface="Arial" pitchFamily="34" charset="0"/>
            <a:ea typeface="+mj-ea"/>
            <a:cs typeface="Arial" pitchFamily="34" charset="0"/>
          </a:endParaRPr>
        </a:p>
      </dgm:t>
    </dgm:pt>
    <dgm:pt modelId="{542005B8-1910-4FCD-BE75-6E4B5F51BED5}" type="parTrans" cxnId="{2ADE6665-7EB6-4AF6-B2D5-88BEFD9AFA5B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4A2A3C70-C02A-4A00-A6A2-EC58A8066EC7}" type="sibTrans" cxnId="{2ADE6665-7EB6-4AF6-B2D5-88BEFD9AFA5B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323F568E-2991-43A1-9664-4EB5D54406EB}">
      <dgm:prSet phldrT="[文字]" custT="1"/>
      <dgm:spPr/>
      <dgm:t>
        <a:bodyPr lIns="36000" rIns="36000"/>
        <a:lstStyle/>
        <a:p>
          <a:r>
            <a:rPr lang="zh-TW" altLang="en-US" sz="2800" dirty="0" smtClean="0">
              <a:latin typeface="Arial" pitchFamily="34" charset="0"/>
              <a:ea typeface="+mj-ea"/>
              <a:cs typeface="Arial" pitchFamily="34" charset="0"/>
            </a:rPr>
            <a:t>使用            </a:t>
          </a:r>
          <a:endParaRPr lang="en-US" altLang="zh-TW" sz="2800" dirty="0" smtClean="0">
            <a:latin typeface="Arial" pitchFamily="34" charset="0"/>
            <a:ea typeface="+mj-ea"/>
            <a:cs typeface="Arial" pitchFamily="34" charset="0"/>
          </a:endParaRPr>
        </a:p>
        <a:p>
          <a:r>
            <a:rPr lang="en-US" altLang="zh-TW" sz="2800" dirty="0" smtClean="0">
              <a:latin typeface="Arial" pitchFamily="34" charset="0"/>
              <a:ea typeface="+mj-ea"/>
              <a:cs typeface="Arial" pitchFamily="34" charset="0"/>
            </a:rPr>
            <a:t>NLTK</a:t>
          </a:r>
          <a:r>
            <a:rPr lang="zh-TW" altLang="en-US" sz="2800" dirty="0" smtClean="0">
              <a:latin typeface="Arial" pitchFamily="34" charset="0"/>
              <a:ea typeface="+mj-ea"/>
              <a:cs typeface="Arial" pitchFamily="34" charset="0"/>
            </a:rPr>
            <a:t>套件</a:t>
          </a:r>
          <a:endParaRPr lang="en-US" altLang="zh-TW" sz="2800" dirty="0" smtClean="0">
            <a:latin typeface="Arial" pitchFamily="34" charset="0"/>
            <a:ea typeface="+mj-ea"/>
            <a:cs typeface="Arial" pitchFamily="34" charset="0"/>
          </a:endParaRPr>
        </a:p>
      </dgm:t>
    </dgm:pt>
    <dgm:pt modelId="{B6CF7D17-B5C3-4CAF-987F-6E5137694CA1}" type="parTrans" cxnId="{FCB073C7-6F0B-4B82-A5FE-178A6526426D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D61DB4F6-A5E6-4CF1-964E-6404A9E992CA}" type="sibTrans" cxnId="{FCB073C7-6F0B-4B82-A5FE-178A6526426D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37B142D9-391B-4F66-807A-F0582B736989}">
      <dgm:prSet phldrT="[文字]" custT="1"/>
      <dgm:spPr/>
      <dgm:t>
        <a:bodyPr/>
        <a:lstStyle/>
        <a:p>
          <a:r>
            <a:rPr lang="en-US" altLang="zh-TW" sz="3200" dirty="0" smtClean="0">
              <a:latin typeface="Arial" pitchFamily="34" charset="0"/>
              <a:ea typeface="+mj-ea"/>
              <a:cs typeface="Arial" pitchFamily="34" charset="0"/>
            </a:rPr>
            <a:t>3</a:t>
          </a:r>
          <a:endParaRPr lang="zh-TW" altLang="en-US" sz="3200" dirty="0">
            <a:latin typeface="Arial" pitchFamily="34" charset="0"/>
            <a:ea typeface="+mj-ea"/>
            <a:cs typeface="Arial" pitchFamily="34" charset="0"/>
          </a:endParaRPr>
        </a:p>
      </dgm:t>
    </dgm:pt>
    <dgm:pt modelId="{2F46A75E-2A53-4A90-A459-1C81D2AB3122}" type="parTrans" cxnId="{8AB01F9F-3A2B-40BB-8B22-79F52DD7F697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3C08F7E0-51A9-4912-B65D-A76C6FDDE46A}" type="sibTrans" cxnId="{8AB01F9F-3A2B-40BB-8B22-79F52DD7F697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BE62BDE4-39EA-455A-B29F-1F4B716C3907}">
      <dgm:prSet phldrT="[文字]" custT="1"/>
      <dgm:spPr/>
      <dgm:t>
        <a:bodyPr/>
        <a:lstStyle/>
        <a:p>
          <a:r>
            <a:rPr lang="zh-TW" altLang="en-US" sz="2800" dirty="0" smtClean="0">
              <a:latin typeface="Arial" pitchFamily="34" charset="0"/>
              <a:ea typeface="+mj-ea"/>
              <a:cs typeface="Arial" pitchFamily="34" charset="0"/>
            </a:rPr>
            <a:t>練習文字</a:t>
          </a:r>
          <a:endParaRPr lang="en-US" altLang="zh-TW" sz="2800" dirty="0" smtClean="0">
            <a:latin typeface="Arial" pitchFamily="34" charset="0"/>
            <a:ea typeface="+mj-ea"/>
            <a:cs typeface="Arial" pitchFamily="34" charset="0"/>
          </a:endParaRPr>
        </a:p>
        <a:p>
          <a:r>
            <a:rPr lang="en-US" altLang="en-US" sz="2800" dirty="0" smtClean="0">
              <a:latin typeface="Arial" pitchFamily="34" charset="0"/>
              <a:ea typeface="+mj-ea"/>
              <a:cs typeface="Arial" pitchFamily="34" charset="0"/>
            </a:rPr>
            <a:t>Tokenization</a:t>
          </a:r>
          <a:endParaRPr lang="en-US" altLang="zh-TW" sz="2800" dirty="0" smtClean="0">
            <a:latin typeface="Arial" pitchFamily="34" charset="0"/>
            <a:ea typeface="+mj-ea"/>
            <a:cs typeface="Arial" pitchFamily="34" charset="0"/>
          </a:endParaRPr>
        </a:p>
      </dgm:t>
    </dgm:pt>
    <dgm:pt modelId="{369CB6B5-38E7-4507-94CE-FF0426115300}" type="parTrans" cxnId="{E35B14FB-56F9-4866-A2E1-725CE297ED3E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A6375388-D8CE-4E5C-B883-110BDDBFED96}" type="sibTrans" cxnId="{E35B14FB-56F9-4866-A2E1-725CE297ED3E}">
      <dgm:prSet/>
      <dgm:spPr/>
      <dgm:t>
        <a:bodyPr/>
        <a:lstStyle/>
        <a:p>
          <a:endParaRPr lang="zh-TW" altLang="en-US">
            <a:latin typeface="Arial" pitchFamily="34" charset="0"/>
            <a:ea typeface="+mj-ea"/>
            <a:cs typeface="Arial" pitchFamily="34" charset="0"/>
          </a:endParaRPr>
        </a:p>
      </dgm:t>
    </dgm:pt>
    <dgm:pt modelId="{CF325FE9-572C-4B9F-BF0E-35C26DEEC751}" type="pres">
      <dgm:prSet presAssocID="{A5F2F784-4149-4772-B6F7-673D6A1C47A3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2F6E258C-7DBD-4046-8280-A937CD5C7613}" type="pres">
      <dgm:prSet presAssocID="{99EB5BCC-A8C8-475E-A1CF-20CCA97A780E}" presName="compNode" presStyleCnt="0"/>
      <dgm:spPr/>
    </dgm:pt>
    <dgm:pt modelId="{97FD2454-3B76-450C-9A6A-6BB1B79C4280}" type="pres">
      <dgm:prSet presAssocID="{99EB5BCC-A8C8-475E-A1CF-20CCA97A780E}" presName="aNode" presStyleLbl="bgShp" presStyleIdx="0" presStyleCnt="3" custScaleX="112954"/>
      <dgm:spPr/>
      <dgm:t>
        <a:bodyPr/>
        <a:lstStyle/>
        <a:p>
          <a:endParaRPr lang="zh-TW" altLang="en-US"/>
        </a:p>
      </dgm:t>
    </dgm:pt>
    <dgm:pt modelId="{29DE5EB0-DF75-4EA0-8D0F-9825A9CD4695}" type="pres">
      <dgm:prSet presAssocID="{99EB5BCC-A8C8-475E-A1CF-20CCA97A780E}" presName="textNode" presStyleLbl="bgShp" presStyleIdx="0" presStyleCnt="3"/>
      <dgm:spPr/>
      <dgm:t>
        <a:bodyPr/>
        <a:lstStyle/>
        <a:p>
          <a:endParaRPr lang="zh-TW" altLang="en-US"/>
        </a:p>
      </dgm:t>
    </dgm:pt>
    <dgm:pt modelId="{51C61923-4C89-4490-B97E-4344768C4944}" type="pres">
      <dgm:prSet presAssocID="{99EB5BCC-A8C8-475E-A1CF-20CCA97A780E}" presName="compChildNode" presStyleCnt="0"/>
      <dgm:spPr/>
    </dgm:pt>
    <dgm:pt modelId="{E48878E7-A909-47C5-8C95-2F49433FDFC0}" type="pres">
      <dgm:prSet presAssocID="{99EB5BCC-A8C8-475E-A1CF-20CCA97A780E}" presName="theInnerList" presStyleCnt="0"/>
      <dgm:spPr/>
    </dgm:pt>
    <dgm:pt modelId="{15DBE7EE-643E-4B34-8542-F84B2A9DC37F}" type="pres">
      <dgm:prSet presAssocID="{EA741FA4-531B-43E0-8D42-A017FC2B4EA9}" presName="childNode" presStyleLbl="node1" presStyleIdx="0" presStyleCnt="3" custScaleX="112954" custLinFactNeighborX="-469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6B4887A-C014-422F-A6E0-769D1F6795FD}" type="pres">
      <dgm:prSet presAssocID="{99EB5BCC-A8C8-475E-A1CF-20CCA97A780E}" presName="aSpace" presStyleCnt="0"/>
      <dgm:spPr/>
    </dgm:pt>
    <dgm:pt modelId="{83264DEE-8BE9-4C26-9A96-FC1A8F7F2BE3}" type="pres">
      <dgm:prSet presAssocID="{290610D0-BEF5-4DDE-9CA7-42F1E5B29884}" presName="compNode" presStyleCnt="0"/>
      <dgm:spPr/>
    </dgm:pt>
    <dgm:pt modelId="{A9BDCCE5-62FF-4D87-BB0F-95AD6A34DFE4}" type="pres">
      <dgm:prSet presAssocID="{290610D0-BEF5-4DDE-9CA7-42F1E5B29884}" presName="aNode" presStyleLbl="bgShp" presStyleIdx="1" presStyleCnt="3"/>
      <dgm:spPr/>
      <dgm:t>
        <a:bodyPr/>
        <a:lstStyle/>
        <a:p>
          <a:endParaRPr lang="zh-TW" altLang="en-US"/>
        </a:p>
      </dgm:t>
    </dgm:pt>
    <dgm:pt modelId="{B6F5FD84-798C-419F-9FFE-1156E2A3C744}" type="pres">
      <dgm:prSet presAssocID="{290610D0-BEF5-4DDE-9CA7-42F1E5B29884}" presName="textNode" presStyleLbl="bgShp" presStyleIdx="1" presStyleCnt="3"/>
      <dgm:spPr/>
      <dgm:t>
        <a:bodyPr/>
        <a:lstStyle/>
        <a:p>
          <a:endParaRPr lang="zh-TW" altLang="en-US"/>
        </a:p>
      </dgm:t>
    </dgm:pt>
    <dgm:pt modelId="{0AB0AB9D-1A88-479F-BC08-C79BD5410334}" type="pres">
      <dgm:prSet presAssocID="{290610D0-BEF5-4DDE-9CA7-42F1E5B29884}" presName="compChildNode" presStyleCnt="0"/>
      <dgm:spPr/>
    </dgm:pt>
    <dgm:pt modelId="{DF04AFA3-9F01-4DF2-B493-FF1A8FA851A7}" type="pres">
      <dgm:prSet presAssocID="{290610D0-BEF5-4DDE-9CA7-42F1E5B29884}" presName="theInnerList" presStyleCnt="0"/>
      <dgm:spPr/>
    </dgm:pt>
    <dgm:pt modelId="{E54ABB94-19F7-4DF6-893E-AEE29E2E4C14}" type="pres">
      <dgm:prSet presAssocID="{323F568E-2991-43A1-9664-4EB5D54406EB}" presName="childNode" presStyleLbl="node1" presStyleIdx="1" presStyleCnt="3" custScaleX="110059" custLinFactNeighborX="-469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19C425F6-B554-4E80-95AD-B8B5F2D9EDDD}" type="pres">
      <dgm:prSet presAssocID="{290610D0-BEF5-4DDE-9CA7-42F1E5B29884}" presName="aSpace" presStyleCnt="0"/>
      <dgm:spPr/>
    </dgm:pt>
    <dgm:pt modelId="{5DE1862C-E894-41B0-B6A6-52042D8AA6B6}" type="pres">
      <dgm:prSet presAssocID="{37B142D9-391B-4F66-807A-F0582B736989}" presName="compNode" presStyleCnt="0"/>
      <dgm:spPr/>
    </dgm:pt>
    <dgm:pt modelId="{5095A522-9CDF-4598-ADB7-CEE6207EE91D}" type="pres">
      <dgm:prSet presAssocID="{37B142D9-391B-4F66-807A-F0582B736989}" presName="aNode" presStyleLbl="bgShp" presStyleIdx="2" presStyleCnt="3"/>
      <dgm:spPr/>
      <dgm:t>
        <a:bodyPr/>
        <a:lstStyle/>
        <a:p>
          <a:endParaRPr lang="zh-TW" altLang="en-US"/>
        </a:p>
      </dgm:t>
    </dgm:pt>
    <dgm:pt modelId="{93D6337D-DFC7-4BDE-8291-A90351B76064}" type="pres">
      <dgm:prSet presAssocID="{37B142D9-391B-4F66-807A-F0582B736989}" presName="textNode" presStyleLbl="bgShp" presStyleIdx="2" presStyleCnt="3"/>
      <dgm:spPr/>
      <dgm:t>
        <a:bodyPr/>
        <a:lstStyle/>
        <a:p>
          <a:endParaRPr lang="zh-TW" altLang="en-US"/>
        </a:p>
      </dgm:t>
    </dgm:pt>
    <dgm:pt modelId="{FA541CEB-707D-47C3-BB3C-C910472E17E0}" type="pres">
      <dgm:prSet presAssocID="{37B142D9-391B-4F66-807A-F0582B736989}" presName="compChildNode" presStyleCnt="0"/>
      <dgm:spPr/>
    </dgm:pt>
    <dgm:pt modelId="{F963DC35-D928-4969-807E-3CD59F99E5D9}" type="pres">
      <dgm:prSet presAssocID="{37B142D9-391B-4F66-807A-F0582B736989}" presName="theInnerList" presStyleCnt="0"/>
      <dgm:spPr/>
    </dgm:pt>
    <dgm:pt modelId="{C715D284-9E45-4EFD-8F04-FF6636FAAC67}" type="pres">
      <dgm:prSet presAssocID="{BE62BDE4-39EA-455A-B29F-1F4B716C3907}" presName="childNode" presStyleLbl="node1" presStyleIdx="2" presStyleCnt="3" custLinFactNeighborX="-469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8B953745-80A8-4057-B90C-CA48BCC6D77B}" type="presOf" srcId="{99EB5BCC-A8C8-475E-A1CF-20CCA97A780E}" destId="{29DE5EB0-DF75-4EA0-8D0F-9825A9CD4695}" srcOrd="1" destOrd="0" presId="urn:microsoft.com/office/officeart/2005/8/layout/lProcess2"/>
    <dgm:cxn modelId="{E35B14FB-56F9-4866-A2E1-725CE297ED3E}" srcId="{37B142D9-391B-4F66-807A-F0582B736989}" destId="{BE62BDE4-39EA-455A-B29F-1F4B716C3907}" srcOrd="0" destOrd="0" parTransId="{369CB6B5-38E7-4507-94CE-FF0426115300}" sibTransId="{A6375388-D8CE-4E5C-B883-110BDDBFED96}"/>
    <dgm:cxn modelId="{F2736EF1-5C53-49D1-A7E1-32215241377F}" type="presOf" srcId="{37B142D9-391B-4F66-807A-F0582B736989}" destId="{5095A522-9CDF-4598-ADB7-CEE6207EE91D}" srcOrd="0" destOrd="0" presId="urn:microsoft.com/office/officeart/2005/8/layout/lProcess2"/>
    <dgm:cxn modelId="{75C76BEB-EDF8-4E09-8ABB-E7C629810FAA}" type="presOf" srcId="{37B142D9-391B-4F66-807A-F0582B736989}" destId="{93D6337D-DFC7-4BDE-8291-A90351B76064}" srcOrd="1" destOrd="0" presId="urn:microsoft.com/office/officeart/2005/8/layout/lProcess2"/>
    <dgm:cxn modelId="{FFEAEBD3-A325-4C3F-9365-55193F1E542D}" type="presOf" srcId="{290610D0-BEF5-4DDE-9CA7-42F1E5B29884}" destId="{B6F5FD84-798C-419F-9FFE-1156E2A3C744}" srcOrd="1" destOrd="0" presId="urn:microsoft.com/office/officeart/2005/8/layout/lProcess2"/>
    <dgm:cxn modelId="{D8840DA8-1428-45B9-84D1-1FCE26790FDE}" srcId="{A5F2F784-4149-4772-B6F7-673D6A1C47A3}" destId="{99EB5BCC-A8C8-475E-A1CF-20CCA97A780E}" srcOrd="0" destOrd="0" parTransId="{460727D1-EE51-4743-AAAA-0468B72FC2FA}" sibTransId="{96EF723F-2E4B-4926-A540-C944409CA17C}"/>
    <dgm:cxn modelId="{2ADE6665-7EB6-4AF6-B2D5-88BEFD9AFA5B}" srcId="{A5F2F784-4149-4772-B6F7-673D6A1C47A3}" destId="{290610D0-BEF5-4DDE-9CA7-42F1E5B29884}" srcOrd="1" destOrd="0" parTransId="{542005B8-1910-4FCD-BE75-6E4B5F51BED5}" sibTransId="{4A2A3C70-C02A-4A00-A6A2-EC58A8066EC7}"/>
    <dgm:cxn modelId="{D67D9BFB-2DC5-4FE7-9635-D1D6FDB7B7EF}" type="presOf" srcId="{EA741FA4-531B-43E0-8D42-A017FC2B4EA9}" destId="{15DBE7EE-643E-4B34-8542-F84B2A9DC37F}" srcOrd="0" destOrd="0" presId="urn:microsoft.com/office/officeart/2005/8/layout/lProcess2"/>
    <dgm:cxn modelId="{DECE1EAE-5CF1-4525-BB65-3AA7811921EE}" srcId="{99EB5BCC-A8C8-475E-A1CF-20CCA97A780E}" destId="{EA741FA4-531B-43E0-8D42-A017FC2B4EA9}" srcOrd="0" destOrd="0" parTransId="{07C80CD4-3D52-4A39-A9F0-62F32032E49B}" sibTransId="{62C7AF06-5804-48D9-A1E5-9F4D7A668E0B}"/>
    <dgm:cxn modelId="{C1AD1897-EE58-40B3-9E32-47C0F95149E1}" type="presOf" srcId="{A5F2F784-4149-4772-B6F7-673D6A1C47A3}" destId="{CF325FE9-572C-4B9F-BF0E-35C26DEEC751}" srcOrd="0" destOrd="0" presId="urn:microsoft.com/office/officeart/2005/8/layout/lProcess2"/>
    <dgm:cxn modelId="{7EB186A4-1ADB-49E0-A4DA-ECC60E606362}" type="presOf" srcId="{323F568E-2991-43A1-9664-4EB5D54406EB}" destId="{E54ABB94-19F7-4DF6-893E-AEE29E2E4C14}" srcOrd="0" destOrd="0" presId="urn:microsoft.com/office/officeart/2005/8/layout/lProcess2"/>
    <dgm:cxn modelId="{D061678A-5D8E-45A6-B378-7EF6FF4BDAA0}" type="presOf" srcId="{290610D0-BEF5-4DDE-9CA7-42F1E5B29884}" destId="{A9BDCCE5-62FF-4D87-BB0F-95AD6A34DFE4}" srcOrd="0" destOrd="0" presId="urn:microsoft.com/office/officeart/2005/8/layout/lProcess2"/>
    <dgm:cxn modelId="{FCB073C7-6F0B-4B82-A5FE-178A6526426D}" srcId="{290610D0-BEF5-4DDE-9CA7-42F1E5B29884}" destId="{323F568E-2991-43A1-9664-4EB5D54406EB}" srcOrd="0" destOrd="0" parTransId="{B6CF7D17-B5C3-4CAF-987F-6E5137694CA1}" sibTransId="{D61DB4F6-A5E6-4CF1-964E-6404A9E992CA}"/>
    <dgm:cxn modelId="{7BA81D67-6F92-4FC0-BDDB-C742C90A0E61}" type="presOf" srcId="{99EB5BCC-A8C8-475E-A1CF-20CCA97A780E}" destId="{97FD2454-3B76-450C-9A6A-6BB1B79C4280}" srcOrd="0" destOrd="0" presId="urn:microsoft.com/office/officeart/2005/8/layout/lProcess2"/>
    <dgm:cxn modelId="{305AA836-4B8A-4D40-851A-88DB64B9E865}" type="presOf" srcId="{BE62BDE4-39EA-455A-B29F-1F4B716C3907}" destId="{C715D284-9E45-4EFD-8F04-FF6636FAAC67}" srcOrd="0" destOrd="0" presId="urn:microsoft.com/office/officeart/2005/8/layout/lProcess2"/>
    <dgm:cxn modelId="{8AB01F9F-3A2B-40BB-8B22-79F52DD7F697}" srcId="{A5F2F784-4149-4772-B6F7-673D6A1C47A3}" destId="{37B142D9-391B-4F66-807A-F0582B736989}" srcOrd="2" destOrd="0" parTransId="{2F46A75E-2A53-4A90-A459-1C81D2AB3122}" sibTransId="{3C08F7E0-51A9-4912-B65D-A76C6FDDE46A}"/>
    <dgm:cxn modelId="{472F4EB3-AB8F-49E2-926C-2EF7C58CE131}" type="presParOf" srcId="{CF325FE9-572C-4B9F-BF0E-35C26DEEC751}" destId="{2F6E258C-7DBD-4046-8280-A937CD5C7613}" srcOrd="0" destOrd="0" presId="urn:microsoft.com/office/officeart/2005/8/layout/lProcess2"/>
    <dgm:cxn modelId="{170F4F87-83AE-4FAE-947D-0A7380BFF80D}" type="presParOf" srcId="{2F6E258C-7DBD-4046-8280-A937CD5C7613}" destId="{97FD2454-3B76-450C-9A6A-6BB1B79C4280}" srcOrd="0" destOrd="0" presId="urn:microsoft.com/office/officeart/2005/8/layout/lProcess2"/>
    <dgm:cxn modelId="{C45821DA-5383-4B76-825A-FAC8E1F12D7D}" type="presParOf" srcId="{2F6E258C-7DBD-4046-8280-A937CD5C7613}" destId="{29DE5EB0-DF75-4EA0-8D0F-9825A9CD4695}" srcOrd="1" destOrd="0" presId="urn:microsoft.com/office/officeart/2005/8/layout/lProcess2"/>
    <dgm:cxn modelId="{4B9FFA4F-7A07-49D8-AD4E-E6CCDECC62F0}" type="presParOf" srcId="{2F6E258C-7DBD-4046-8280-A937CD5C7613}" destId="{51C61923-4C89-4490-B97E-4344768C4944}" srcOrd="2" destOrd="0" presId="urn:microsoft.com/office/officeart/2005/8/layout/lProcess2"/>
    <dgm:cxn modelId="{EE15C2B3-8FAE-4EE8-88A9-B8157149CE82}" type="presParOf" srcId="{51C61923-4C89-4490-B97E-4344768C4944}" destId="{E48878E7-A909-47C5-8C95-2F49433FDFC0}" srcOrd="0" destOrd="0" presId="urn:microsoft.com/office/officeart/2005/8/layout/lProcess2"/>
    <dgm:cxn modelId="{7774442F-623A-4D84-96AB-828A5D77B105}" type="presParOf" srcId="{E48878E7-A909-47C5-8C95-2F49433FDFC0}" destId="{15DBE7EE-643E-4B34-8542-F84B2A9DC37F}" srcOrd="0" destOrd="0" presId="urn:microsoft.com/office/officeart/2005/8/layout/lProcess2"/>
    <dgm:cxn modelId="{ABCBF3A8-6165-48D5-88E4-F9DC83DC4D4C}" type="presParOf" srcId="{CF325FE9-572C-4B9F-BF0E-35C26DEEC751}" destId="{86B4887A-C014-422F-A6E0-769D1F6795FD}" srcOrd="1" destOrd="0" presId="urn:microsoft.com/office/officeart/2005/8/layout/lProcess2"/>
    <dgm:cxn modelId="{DCACB610-69F5-4935-985F-BF2B6547A75C}" type="presParOf" srcId="{CF325FE9-572C-4B9F-BF0E-35C26DEEC751}" destId="{83264DEE-8BE9-4C26-9A96-FC1A8F7F2BE3}" srcOrd="2" destOrd="0" presId="urn:microsoft.com/office/officeart/2005/8/layout/lProcess2"/>
    <dgm:cxn modelId="{56BE9354-2C02-49F1-813B-330F1067CF87}" type="presParOf" srcId="{83264DEE-8BE9-4C26-9A96-FC1A8F7F2BE3}" destId="{A9BDCCE5-62FF-4D87-BB0F-95AD6A34DFE4}" srcOrd="0" destOrd="0" presId="urn:microsoft.com/office/officeart/2005/8/layout/lProcess2"/>
    <dgm:cxn modelId="{AB2D2613-FAB8-4DEE-8374-43A201080C69}" type="presParOf" srcId="{83264DEE-8BE9-4C26-9A96-FC1A8F7F2BE3}" destId="{B6F5FD84-798C-419F-9FFE-1156E2A3C744}" srcOrd="1" destOrd="0" presId="urn:microsoft.com/office/officeart/2005/8/layout/lProcess2"/>
    <dgm:cxn modelId="{423447CB-86BD-4DCC-9786-8075A6DB3501}" type="presParOf" srcId="{83264DEE-8BE9-4C26-9A96-FC1A8F7F2BE3}" destId="{0AB0AB9D-1A88-479F-BC08-C79BD5410334}" srcOrd="2" destOrd="0" presId="urn:microsoft.com/office/officeart/2005/8/layout/lProcess2"/>
    <dgm:cxn modelId="{68F2006D-C9FB-4883-8270-68077DBC15DE}" type="presParOf" srcId="{0AB0AB9D-1A88-479F-BC08-C79BD5410334}" destId="{DF04AFA3-9F01-4DF2-B493-FF1A8FA851A7}" srcOrd="0" destOrd="0" presId="urn:microsoft.com/office/officeart/2005/8/layout/lProcess2"/>
    <dgm:cxn modelId="{6F24527F-6405-438B-8152-B19C8196C0A6}" type="presParOf" srcId="{DF04AFA3-9F01-4DF2-B493-FF1A8FA851A7}" destId="{E54ABB94-19F7-4DF6-893E-AEE29E2E4C14}" srcOrd="0" destOrd="0" presId="urn:microsoft.com/office/officeart/2005/8/layout/lProcess2"/>
    <dgm:cxn modelId="{4D81A3D6-A859-4673-81BE-94993FC8038D}" type="presParOf" srcId="{CF325FE9-572C-4B9F-BF0E-35C26DEEC751}" destId="{19C425F6-B554-4E80-95AD-B8B5F2D9EDDD}" srcOrd="3" destOrd="0" presId="urn:microsoft.com/office/officeart/2005/8/layout/lProcess2"/>
    <dgm:cxn modelId="{4B033518-619B-4FCA-86FD-4F50C21E9F6B}" type="presParOf" srcId="{CF325FE9-572C-4B9F-BF0E-35C26DEEC751}" destId="{5DE1862C-E894-41B0-B6A6-52042D8AA6B6}" srcOrd="4" destOrd="0" presId="urn:microsoft.com/office/officeart/2005/8/layout/lProcess2"/>
    <dgm:cxn modelId="{41C82B92-344C-45BB-9B1A-7B58F4842A07}" type="presParOf" srcId="{5DE1862C-E894-41B0-B6A6-52042D8AA6B6}" destId="{5095A522-9CDF-4598-ADB7-CEE6207EE91D}" srcOrd="0" destOrd="0" presId="urn:microsoft.com/office/officeart/2005/8/layout/lProcess2"/>
    <dgm:cxn modelId="{58551234-E579-4540-BF44-38422008708A}" type="presParOf" srcId="{5DE1862C-E894-41B0-B6A6-52042D8AA6B6}" destId="{93D6337D-DFC7-4BDE-8291-A90351B76064}" srcOrd="1" destOrd="0" presId="urn:microsoft.com/office/officeart/2005/8/layout/lProcess2"/>
    <dgm:cxn modelId="{C91F6BCA-3955-4631-B9F7-C696DE17C553}" type="presParOf" srcId="{5DE1862C-E894-41B0-B6A6-52042D8AA6B6}" destId="{FA541CEB-707D-47C3-BB3C-C910472E17E0}" srcOrd="2" destOrd="0" presId="urn:microsoft.com/office/officeart/2005/8/layout/lProcess2"/>
    <dgm:cxn modelId="{D21DFD8D-F859-4490-980A-4B7003D4147D}" type="presParOf" srcId="{FA541CEB-707D-47C3-BB3C-C910472E17E0}" destId="{F963DC35-D928-4969-807E-3CD59F99E5D9}" srcOrd="0" destOrd="0" presId="urn:microsoft.com/office/officeart/2005/8/layout/lProcess2"/>
    <dgm:cxn modelId="{6C9D0F18-73C0-48FE-B312-18C8C90DBDFA}" type="presParOf" srcId="{F963DC35-D928-4969-807E-3CD59F99E5D9}" destId="{C715D284-9E45-4EFD-8F04-FF6636FAAC67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FD2454-3B76-450C-9A6A-6BB1B79C4280}">
      <dsp:nvSpPr>
        <dsp:cNvPr id="0" name=""/>
        <dsp:cNvSpPr/>
      </dsp:nvSpPr>
      <dsp:spPr>
        <a:xfrm>
          <a:off x="4022" y="0"/>
          <a:ext cx="3618177" cy="252000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200" kern="1200" dirty="0" smtClean="0">
              <a:latin typeface="Arial" pitchFamily="34" charset="0"/>
              <a:ea typeface="+mj-ea"/>
              <a:cs typeface="Arial" pitchFamily="34" charset="0"/>
            </a:rPr>
            <a:t>1</a:t>
          </a:r>
          <a:endParaRPr lang="zh-TW" altLang="en-US" sz="3200" kern="1200" dirty="0">
            <a:latin typeface="Arial" pitchFamily="34" charset="0"/>
            <a:ea typeface="+mj-ea"/>
            <a:cs typeface="Arial" pitchFamily="34" charset="0"/>
          </a:endParaRPr>
        </a:p>
      </dsp:txBody>
      <dsp:txXfrm>
        <a:off x="4022" y="0"/>
        <a:ext cx="3618177" cy="756000"/>
      </dsp:txXfrm>
    </dsp:sp>
    <dsp:sp modelId="{15DBE7EE-643E-4B34-8542-F84B2A9DC37F}">
      <dsp:nvSpPr>
        <dsp:cNvPr id="0" name=""/>
        <dsp:cNvSpPr/>
      </dsp:nvSpPr>
      <dsp:spPr>
        <a:xfrm>
          <a:off x="353821" y="756000"/>
          <a:ext cx="2894541" cy="163800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0" tIns="53340" rIns="3600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kern="1200" dirty="0" smtClean="0">
              <a:latin typeface="Arial" pitchFamily="34" charset="0"/>
              <a:ea typeface="+mj-ea"/>
              <a:cs typeface="Arial" pitchFamily="34" charset="0"/>
            </a:rPr>
            <a:t>甚麼是分詞</a:t>
          </a:r>
          <a:endParaRPr lang="en-US" altLang="zh-TW" sz="2800" kern="1200" dirty="0" smtClean="0">
            <a:latin typeface="Arial" pitchFamily="34" charset="0"/>
            <a:ea typeface="+mj-ea"/>
            <a:cs typeface="Arial" pitchFamily="34" charset="0"/>
          </a:endParaRP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800" kern="1200" dirty="0" smtClean="0">
              <a:latin typeface="Arial" pitchFamily="34" charset="0"/>
              <a:ea typeface="+mj-ea"/>
              <a:cs typeface="Arial" pitchFamily="34" charset="0"/>
            </a:rPr>
            <a:t>Tokenization</a:t>
          </a:r>
          <a:endParaRPr lang="en-US" altLang="zh-TW" sz="2800" kern="1200" dirty="0" smtClean="0">
            <a:latin typeface="Arial" pitchFamily="34" charset="0"/>
            <a:ea typeface="+mj-ea"/>
            <a:cs typeface="Arial" pitchFamily="34" charset="0"/>
          </a:endParaRPr>
        </a:p>
      </dsp:txBody>
      <dsp:txXfrm>
        <a:off x="401796" y="803975"/>
        <a:ext cx="2798591" cy="1542050"/>
      </dsp:txXfrm>
    </dsp:sp>
    <dsp:sp modelId="{A9BDCCE5-62FF-4D87-BB0F-95AD6A34DFE4}">
      <dsp:nvSpPr>
        <dsp:cNvPr id="0" name=""/>
        <dsp:cNvSpPr/>
      </dsp:nvSpPr>
      <dsp:spPr>
        <a:xfrm>
          <a:off x="3862441" y="0"/>
          <a:ext cx="3203230" cy="252000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200" kern="1200" dirty="0" smtClean="0">
              <a:latin typeface="Arial" pitchFamily="34" charset="0"/>
              <a:ea typeface="+mj-ea"/>
              <a:cs typeface="Arial" pitchFamily="34" charset="0"/>
            </a:rPr>
            <a:t>2</a:t>
          </a:r>
          <a:endParaRPr lang="zh-TW" altLang="en-US" sz="3200" kern="1200" dirty="0">
            <a:latin typeface="Arial" pitchFamily="34" charset="0"/>
            <a:ea typeface="+mj-ea"/>
            <a:cs typeface="Arial" pitchFamily="34" charset="0"/>
          </a:endParaRPr>
        </a:p>
      </dsp:txBody>
      <dsp:txXfrm>
        <a:off x="3862441" y="0"/>
        <a:ext cx="3203230" cy="756000"/>
      </dsp:txXfrm>
    </dsp:sp>
    <dsp:sp modelId="{E54ABB94-19F7-4DF6-893E-AEE29E2E4C14}">
      <dsp:nvSpPr>
        <dsp:cNvPr id="0" name=""/>
        <dsp:cNvSpPr/>
      </dsp:nvSpPr>
      <dsp:spPr>
        <a:xfrm>
          <a:off x="4041861" y="756000"/>
          <a:ext cx="2820355" cy="1638000"/>
        </a:xfrm>
        <a:prstGeom prst="roundRect">
          <a:avLst>
            <a:gd name="adj" fmla="val 10000"/>
          </a:avLst>
        </a:prstGeom>
        <a:solidFill>
          <a:schemeClr val="accent3">
            <a:hueOff val="7134818"/>
            <a:satOff val="-15421"/>
            <a:lumOff val="-489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00" tIns="53340" rIns="3600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kern="1200" dirty="0" smtClean="0">
              <a:latin typeface="Arial" pitchFamily="34" charset="0"/>
              <a:ea typeface="+mj-ea"/>
              <a:cs typeface="Arial" pitchFamily="34" charset="0"/>
            </a:rPr>
            <a:t>使用            </a:t>
          </a:r>
          <a:endParaRPr lang="en-US" altLang="zh-TW" sz="2800" kern="1200" dirty="0" smtClean="0">
            <a:latin typeface="Arial" pitchFamily="34" charset="0"/>
            <a:ea typeface="+mj-ea"/>
            <a:cs typeface="Arial" pitchFamily="34" charset="0"/>
          </a:endParaRP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800" kern="1200" dirty="0" smtClean="0">
              <a:latin typeface="Arial" pitchFamily="34" charset="0"/>
              <a:ea typeface="+mj-ea"/>
              <a:cs typeface="Arial" pitchFamily="34" charset="0"/>
            </a:rPr>
            <a:t>NLTK</a:t>
          </a:r>
          <a:r>
            <a:rPr lang="zh-TW" altLang="en-US" sz="2800" kern="1200" dirty="0" smtClean="0">
              <a:latin typeface="Arial" pitchFamily="34" charset="0"/>
              <a:ea typeface="+mj-ea"/>
              <a:cs typeface="Arial" pitchFamily="34" charset="0"/>
            </a:rPr>
            <a:t>套件</a:t>
          </a:r>
          <a:endParaRPr lang="en-US" altLang="zh-TW" sz="2800" kern="1200" dirty="0" smtClean="0">
            <a:latin typeface="Arial" pitchFamily="34" charset="0"/>
            <a:ea typeface="+mj-ea"/>
            <a:cs typeface="Arial" pitchFamily="34" charset="0"/>
          </a:endParaRPr>
        </a:p>
      </dsp:txBody>
      <dsp:txXfrm>
        <a:off x="4089836" y="803975"/>
        <a:ext cx="2724405" cy="1542050"/>
      </dsp:txXfrm>
    </dsp:sp>
    <dsp:sp modelId="{5095A522-9CDF-4598-ADB7-CEE6207EE91D}">
      <dsp:nvSpPr>
        <dsp:cNvPr id="0" name=""/>
        <dsp:cNvSpPr/>
      </dsp:nvSpPr>
      <dsp:spPr>
        <a:xfrm>
          <a:off x="7305915" y="0"/>
          <a:ext cx="3203230" cy="252000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200" kern="1200" dirty="0" smtClean="0">
              <a:latin typeface="Arial" pitchFamily="34" charset="0"/>
              <a:ea typeface="+mj-ea"/>
              <a:cs typeface="Arial" pitchFamily="34" charset="0"/>
            </a:rPr>
            <a:t>3</a:t>
          </a:r>
          <a:endParaRPr lang="zh-TW" altLang="en-US" sz="3200" kern="1200" dirty="0">
            <a:latin typeface="Arial" pitchFamily="34" charset="0"/>
            <a:ea typeface="+mj-ea"/>
            <a:cs typeface="Arial" pitchFamily="34" charset="0"/>
          </a:endParaRPr>
        </a:p>
      </dsp:txBody>
      <dsp:txXfrm>
        <a:off x="7305915" y="0"/>
        <a:ext cx="3203230" cy="756000"/>
      </dsp:txXfrm>
    </dsp:sp>
    <dsp:sp modelId="{C715D284-9E45-4EFD-8F04-FF6636FAAC67}">
      <dsp:nvSpPr>
        <dsp:cNvPr id="0" name=""/>
        <dsp:cNvSpPr/>
      </dsp:nvSpPr>
      <dsp:spPr>
        <a:xfrm>
          <a:off x="7614219" y="756000"/>
          <a:ext cx="2562584" cy="1638000"/>
        </a:xfrm>
        <a:prstGeom prst="roundRect">
          <a:avLst>
            <a:gd name="adj" fmla="val 10000"/>
          </a:avLst>
        </a:prstGeom>
        <a:solidFill>
          <a:schemeClr val="accent3">
            <a:hueOff val="14269635"/>
            <a:satOff val="-30842"/>
            <a:lumOff val="-978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53340" rIns="7112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kern="1200" dirty="0" smtClean="0">
              <a:latin typeface="Arial" pitchFamily="34" charset="0"/>
              <a:ea typeface="+mj-ea"/>
              <a:cs typeface="Arial" pitchFamily="34" charset="0"/>
            </a:rPr>
            <a:t>練習文字</a:t>
          </a:r>
          <a:endParaRPr lang="en-US" altLang="zh-TW" sz="2800" kern="1200" dirty="0" smtClean="0">
            <a:latin typeface="Arial" pitchFamily="34" charset="0"/>
            <a:ea typeface="+mj-ea"/>
            <a:cs typeface="Arial" pitchFamily="34" charset="0"/>
          </a:endParaRP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800" kern="1200" dirty="0" smtClean="0">
              <a:latin typeface="Arial" pitchFamily="34" charset="0"/>
              <a:ea typeface="+mj-ea"/>
              <a:cs typeface="Arial" pitchFamily="34" charset="0"/>
            </a:rPr>
            <a:t>Tokenization</a:t>
          </a:r>
          <a:endParaRPr lang="en-US" altLang="zh-TW" sz="2800" kern="1200" dirty="0" smtClean="0">
            <a:latin typeface="Arial" pitchFamily="34" charset="0"/>
            <a:ea typeface="+mj-ea"/>
            <a:cs typeface="Arial" pitchFamily="34" charset="0"/>
          </a:endParaRPr>
        </a:p>
      </dsp:txBody>
      <dsp:txXfrm>
        <a:off x="7662194" y="803975"/>
        <a:ext cx="2466634" cy="1542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TW" sz="1200"/>
            </a:lvl1pPr>
          </a:lstStyle>
          <a:p>
            <a:fld id="{59088EAF-6ECA-4616-85EF-35AA19C641F3}" type="datetimeFigureOut">
              <a:rPr lang="en-US" altLang="zh-TW"/>
              <a:pPr/>
              <a:t>10/18/2019</a:t>
            </a:fld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TW" sz="1200"/>
            </a:lvl1pPr>
          </a:lstStyle>
          <a:p>
            <a:fld id="{D9F912AB-2776-42F2-A957-313FC7EFEDB9}" type="slidenum">
              <a:rPr lang="zh-TW"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TW" sz="1200"/>
            </a:lvl1pPr>
          </a:lstStyle>
          <a:p>
            <a:fld id="{3ABD2D7A-D230-4F91-BD59-0A39C2703BA8}" type="datetimeFigureOut">
              <a:rPr lang="en-US"/>
              <a:pPr/>
              <a:t>10/18/2019</a:t>
            </a:fld>
            <a:endParaRPr 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TW" sz="1200"/>
            </a:lvl1pPr>
          </a:lstStyle>
          <a:p>
            <a:fld id="{F93199CD-3E1B-4AE6-990F-76F925F5EA9F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zh-TW" altLang="en-US" sz="1200" dirty="0" smtClean="0"/>
              <a:t>使用目的：上課前老師用來提醒學員關閉不必要的程式，以免影響上課。</a:t>
            </a: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zh-TW" altLang="en-US" sz="1200" dirty="0" smtClean="0"/>
              <a:t>出現時機：會出現在每一堂課。</a:t>
            </a: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zh-TW" altLang="en-US" sz="1200" dirty="0" smtClean="0"/>
              <a:t>編修方式：此頁為公版，老師不需修改。</a:t>
            </a:r>
            <a:endParaRPr lang="en-US" altLang="zh-TW" sz="1200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7242A-E095-4A25-A353-BCA4BAB85147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zh-TW" altLang="en-US" sz="1200" dirty="0" smtClean="0"/>
              <a:t>使用目的：上課前老師用來提醒學員，下載上課講義、素材。</a:t>
            </a: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TW" altLang="en-US" sz="1200" dirty="0" smtClean="0"/>
              <a:t>  每堂課上課前</a:t>
            </a:r>
            <a:r>
              <a:rPr lang="en-US" altLang="zh-TW" sz="1200" dirty="0" smtClean="0"/>
              <a:t>7</a:t>
            </a:r>
            <a:r>
              <a:rPr lang="zh-TW" altLang="en-US" sz="1200" dirty="0" smtClean="0"/>
              <a:t>天，官網即開放下載。</a:t>
            </a:r>
            <a:endParaRPr lang="zh-TW" altLang="en-US" dirty="0" smtClean="0"/>
          </a:p>
          <a:p>
            <a:endParaRPr lang="en-US" altLang="zh-TW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zh-TW" altLang="en-US" sz="1200" dirty="0" smtClean="0"/>
              <a:t>出現時機：會出現在每一堂課。</a:t>
            </a: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zh-TW" altLang="en-US" sz="1200" dirty="0" smtClean="0"/>
              <a:t>編修方式：此頁為公版，老師不需修改。</a:t>
            </a:r>
            <a:endParaRPr lang="en-US" altLang="zh-TW" sz="1200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7242A-E095-4A25-A353-BCA4BAB85147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zh-TW" altLang="en-US" sz="1200" dirty="0" smtClean="0"/>
              <a:t>使用目的：上課前老師用來告知學員會用到</a:t>
            </a:r>
            <a:r>
              <a:rPr lang="en-US" altLang="zh-TW" sz="1200" dirty="0" smtClean="0"/>
              <a:t>zoom</a:t>
            </a:r>
            <a:r>
              <a:rPr lang="zh-TW" altLang="en-US" sz="1200" dirty="0" smtClean="0"/>
              <a:t>的功能在那裡。</a:t>
            </a:r>
            <a:r>
              <a:rPr lang="en-US" altLang="zh-TW" sz="1200" dirty="0" smtClean="0"/>
              <a:t/>
            </a:r>
            <a:br>
              <a:rPr lang="en-US" altLang="zh-TW" sz="1200" dirty="0" smtClean="0"/>
            </a:br>
            <a:r>
              <a:rPr lang="zh-TW" altLang="en-US" sz="1200" dirty="0" smtClean="0"/>
              <a:t>　　　　　學員上課前，技服都會跟學員說明</a:t>
            </a:r>
            <a:r>
              <a:rPr lang="en-US" altLang="zh-TW" sz="1200" dirty="0" smtClean="0"/>
              <a:t>zoom</a:t>
            </a:r>
            <a:r>
              <a:rPr lang="zh-TW" altLang="en-US" sz="1200" dirty="0" smtClean="0"/>
              <a:t>的使用方式，如果有學員忘記，老師可以用這一頁做提醒。</a:t>
            </a: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zh-TW" altLang="en-US" sz="1200" dirty="0" smtClean="0"/>
              <a:t>出現時機：會出現在每一堂課。</a:t>
            </a: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altLang="zh-TW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zh-TW" altLang="en-US" sz="1200" dirty="0" smtClean="0"/>
              <a:t>編修方式：此頁為公版，老師不需修改。</a:t>
            </a:r>
            <a:endParaRPr lang="en-US" altLang="zh-TW" sz="1200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C7242A-E095-4A25-A353-BCA4BAB85147}" type="slidenum">
              <a:rPr lang="zh-TW" altLang="en-US" smtClean="0"/>
              <a:pPr/>
              <a:t>4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 smtClean="0"/>
              <a:t>2,4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pPr/>
              <a:t>10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89823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 smtClean="0"/>
              <a:t>2,4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pPr/>
              <a:t>11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87365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 flipH="1">
            <a:off x="1060078" y="1929979"/>
            <a:ext cx="3600000" cy="1260000"/>
          </a:xfrm>
          <a:prstGeom prst="flowChartDelay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anchor="b">
            <a:normAutofit/>
          </a:bodyPr>
          <a:lstStyle>
            <a:lvl1pPr algn="ctr" latinLnBrk="0">
              <a:lnSpc>
                <a:spcPct val="80000"/>
              </a:lnSpc>
              <a:defRPr lang="zh-TW" sz="4800" b="1" cap="none" spc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54252" y="1916832"/>
            <a:ext cx="5040000" cy="1260000"/>
          </a:xfr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anchor="ctr">
            <a:normAutofit/>
          </a:bodyPr>
          <a:lstStyle>
            <a:lvl1pPr marL="0" indent="0" algn="l" latinLnBrk="0">
              <a:spcBef>
                <a:spcPts val="0"/>
              </a:spcBef>
              <a:buNone/>
              <a:defRPr lang="zh-TW" sz="4800" b="1" cap="none" spc="0" baseline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odoni MT" panose="02070603080606020203" pitchFamily="18" charset="0"/>
                <a:ea typeface="標楷體" panose="03000509000000000000" pitchFamily="65" charset="-120"/>
              </a:defRPr>
            </a:lvl1pPr>
            <a:lvl2pPr marL="4572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 smtClean="0"/>
              <a:t>按一下以編輯母片副標題樣式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07"/>
          <a:stretch/>
        </p:blipFill>
        <p:spPr>
          <a:xfrm>
            <a:off x="0" y="116632"/>
            <a:ext cx="2464916" cy="79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課程檔案下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>
            <a:off x="9442836" y="6421322"/>
            <a:ext cx="1770592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fld id="{BED766D4-F079-4EC8-99B1-8DD959686D3D}" type="datetime1">
              <a:rPr lang="zh-TW" altLang="en-US" smtClean="0"/>
              <a:pPr/>
              <a:t>2019/10/18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7808479" y="6459422"/>
            <a:ext cx="1028432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561232" y="6423948"/>
            <a:ext cx="526334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fld id="{430476A2-CF17-4C5C-B3DE-944955FEFED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92" name="文字方塊 91"/>
          <p:cNvSpPr txBox="1"/>
          <p:nvPr userDrawn="1"/>
        </p:nvSpPr>
        <p:spPr>
          <a:xfrm>
            <a:off x="571313" y="375985"/>
            <a:ext cx="11046200" cy="779700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ctr" defTabSz="1218987" rtl="0" eaLnBrk="1" latinLnBrk="0" hangingPunct="1">
              <a:spcBef>
                <a:spcPct val="0"/>
              </a:spcBef>
              <a:buNone/>
            </a:pPr>
            <a:r>
              <a:rPr lang="zh-TW" altLang="en-US" sz="4300" b="1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課程檔案下載</a:t>
            </a:r>
          </a:p>
        </p:txBody>
      </p:sp>
      <p:grpSp>
        <p:nvGrpSpPr>
          <p:cNvPr id="5" name="群組 8"/>
          <p:cNvGrpSpPr/>
          <p:nvPr userDrawn="1"/>
        </p:nvGrpSpPr>
        <p:grpSpPr>
          <a:xfrm>
            <a:off x="380861" y="1238235"/>
            <a:ext cx="11522287" cy="4860479"/>
            <a:chOff x="285720" y="928676"/>
            <a:chExt cx="8643966" cy="3645359"/>
          </a:xfrm>
        </p:grpSpPr>
        <p:pic>
          <p:nvPicPr>
            <p:cNvPr id="10" name="Picture 3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85720" y="928676"/>
              <a:ext cx="8643966" cy="364535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1" name="流程圖: 程序 10"/>
            <p:cNvSpPr/>
            <p:nvPr userDrawn="1"/>
          </p:nvSpPr>
          <p:spPr>
            <a:xfrm>
              <a:off x="5237825" y="2987671"/>
              <a:ext cx="825218" cy="142877"/>
            </a:xfrm>
            <a:prstGeom prst="flowChartProcess">
              <a:avLst/>
            </a:prstGeom>
            <a:noFill/>
            <a:ln>
              <a:solidFill>
                <a:srgbClr val="F57B17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語音泡泡: 矩形 6"/>
            <p:cNvSpPr/>
            <p:nvPr userDrawn="1"/>
          </p:nvSpPr>
          <p:spPr>
            <a:xfrm>
              <a:off x="6059090" y="2449639"/>
              <a:ext cx="1177552" cy="276999"/>
            </a:xfrm>
            <a:prstGeom prst="wedgeRectCallout">
              <a:avLst>
                <a:gd name="adj1" fmla="val -42198"/>
                <a:gd name="adj2" fmla="val 98685"/>
              </a:avLst>
            </a:prstGeom>
            <a:solidFill>
              <a:schemeClr val="accent5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spAutoFit/>
            </a:bodyPr>
            <a:lstStyle/>
            <a:p>
              <a:pPr algn="ctr"/>
              <a:r>
                <a:rPr lang="zh-TW" altLang="en-US" dirty="0" smtClean="0">
                  <a:latin typeface="Arial" pitchFamily="34" charset="0"/>
                  <a:ea typeface="微軟正黑體" pitchFamily="34" charset="-120"/>
                </a:rPr>
                <a:t>課程檔案下載</a:t>
              </a:r>
              <a:endParaRPr lang="zh-TW" altLang="en-US" dirty="0">
                <a:latin typeface="Arial" pitchFamily="34" charset="0"/>
                <a:ea typeface="微軟正黑體" pitchFamily="34" charset="-120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ZOOM 學員操作說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>
            <a:off x="9442836" y="6421322"/>
            <a:ext cx="1770592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fld id="{BED766D4-F079-4EC8-99B1-8DD959686D3D}" type="datetime1">
              <a:rPr lang="zh-TW" altLang="en-US" smtClean="0"/>
              <a:pPr/>
              <a:t>2019/10/18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7808479" y="6459422"/>
            <a:ext cx="1028432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561232" y="6423948"/>
            <a:ext cx="526334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fld id="{430476A2-CF17-4C5C-B3DE-944955FEFED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1" name="文字方塊 80"/>
          <p:cNvSpPr txBox="1"/>
          <p:nvPr userDrawn="1"/>
        </p:nvSpPr>
        <p:spPr>
          <a:xfrm>
            <a:off x="571313" y="375985"/>
            <a:ext cx="11046200" cy="779700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marL="0" algn="ctr" defTabSz="1218987" rtl="0" eaLnBrk="1" latinLnBrk="0" hangingPunct="1">
              <a:spcBef>
                <a:spcPct val="0"/>
              </a:spcBef>
              <a:buNone/>
            </a:pPr>
            <a:r>
              <a:rPr lang="en-US" altLang="zh-TW" sz="4300" b="1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ZOOM </a:t>
            </a:r>
            <a:r>
              <a:rPr lang="zh-TW" altLang="en-US" sz="4300" b="1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學員操作說明</a:t>
            </a:r>
          </a:p>
        </p:txBody>
      </p:sp>
      <p:pic>
        <p:nvPicPr>
          <p:cNvPr id="82" name="圖片 81" descr="image001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725736" y="1142984"/>
            <a:ext cx="8915144" cy="5017392"/>
          </a:xfrm>
          <a:prstGeom prst="rect">
            <a:avLst/>
          </a:prstGeom>
        </p:spPr>
      </p:pic>
      <p:sp>
        <p:nvSpPr>
          <p:cNvPr id="84" name="矩形 83"/>
          <p:cNvSpPr/>
          <p:nvPr userDrawn="1"/>
        </p:nvSpPr>
        <p:spPr>
          <a:xfrm>
            <a:off x="7634261" y="1709346"/>
            <a:ext cx="3625309" cy="415476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r>
              <a:rPr lang="zh-TW" altLang="zh-TW" sz="1900" b="1" dirty="0" smtClean="0">
                <a:solidFill>
                  <a:srgbClr val="E28A42"/>
                </a:solidFill>
              </a:rPr>
              <a:t>查看選項</a:t>
            </a:r>
            <a:r>
              <a:rPr lang="en-US" altLang="zh-TW" sz="1900" b="1" dirty="0" smtClean="0">
                <a:solidFill>
                  <a:srgbClr val="E28A42"/>
                </a:solidFill>
              </a:rPr>
              <a:t>/</a:t>
            </a:r>
            <a:r>
              <a:rPr lang="zh-TW" altLang="zh-TW" sz="1900" b="1" dirty="0" smtClean="0">
                <a:solidFill>
                  <a:srgbClr val="E28A42"/>
                </a:solidFill>
              </a:rPr>
              <a:t>共同註記</a:t>
            </a:r>
            <a:r>
              <a:rPr lang="en-US" altLang="zh-TW" sz="1900" b="1" dirty="0" smtClean="0">
                <a:solidFill>
                  <a:srgbClr val="E28A42"/>
                </a:solidFill>
              </a:rPr>
              <a:t>/</a:t>
            </a:r>
            <a:r>
              <a:rPr lang="zh-TW" altLang="en-US" sz="1900" b="1" dirty="0" smtClean="0">
                <a:solidFill>
                  <a:srgbClr val="E28A42"/>
                </a:solidFill>
              </a:rPr>
              <a:t>筆</a:t>
            </a:r>
            <a:r>
              <a:rPr lang="zh-TW" altLang="en-US" sz="1500" dirty="0" smtClean="0">
                <a:solidFill>
                  <a:schemeClr val="bg1">
                    <a:lumMod val="50000"/>
                  </a:schemeClr>
                </a:solidFill>
              </a:rPr>
              <a:t>（連連看）</a:t>
            </a:r>
            <a:endParaRPr lang="en-US" altLang="zh-TW" sz="1500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9" name="流程圖: 程序 88"/>
          <p:cNvSpPr/>
          <p:nvPr userDrawn="1"/>
        </p:nvSpPr>
        <p:spPr>
          <a:xfrm>
            <a:off x="6263667" y="1741595"/>
            <a:ext cx="1047484" cy="253664"/>
          </a:xfrm>
          <a:prstGeom prst="flowChartProcess">
            <a:avLst/>
          </a:prstGeom>
          <a:noFill/>
          <a:ln>
            <a:solidFill>
              <a:srgbClr val="F57B17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121899" tIns="60949" rIns="121899" bIns="60949" rtlCol="0" anchor="ctr"/>
          <a:lstStyle/>
          <a:p>
            <a:pPr algn="ctr"/>
            <a:endParaRPr lang="zh-TW" altLang="en-US"/>
          </a:p>
        </p:txBody>
      </p:sp>
      <p:sp>
        <p:nvSpPr>
          <p:cNvPr id="90" name="流程圖: 程序 89"/>
          <p:cNvSpPr/>
          <p:nvPr userDrawn="1"/>
        </p:nvSpPr>
        <p:spPr>
          <a:xfrm>
            <a:off x="4994924" y="2344457"/>
            <a:ext cx="504134" cy="476255"/>
          </a:xfrm>
          <a:prstGeom prst="flowChartProcess">
            <a:avLst/>
          </a:prstGeom>
          <a:noFill/>
          <a:ln>
            <a:solidFill>
              <a:srgbClr val="F57B17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121899" tIns="60949" rIns="121899" bIns="60949" rtlCol="0" anchor="ctr"/>
          <a:lstStyle/>
          <a:p>
            <a:pPr algn="ctr"/>
            <a:endParaRPr lang="zh-TW" altLang="en-US"/>
          </a:p>
        </p:txBody>
      </p:sp>
      <p:sp>
        <p:nvSpPr>
          <p:cNvPr id="92" name="流程圖: 程序 91"/>
          <p:cNvSpPr/>
          <p:nvPr userDrawn="1"/>
        </p:nvSpPr>
        <p:spPr>
          <a:xfrm>
            <a:off x="7187921" y="5700224"/>
            <a:ext cx="612432" cy="465341"/>
          </a:xfrm>
          <a:prstGeom prst="flowChartProcess">
            <a:avLst/>
          </a:prstGeom>
          <a:noFill/>
          <a:ln>
            <a:solidFill>
              <a:srgbClr val="F57B17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121899" tIns="60949" rIns="121899" bIns="60949" rtlCol="0" anchor="ctr"/>
          <a:lstStyle/>
          <a:p>
            <a:pPr algn="ctr"/>
            <a:endParaRPr lang="zh-TW" altLang="en-US"/>
          </a:p>
        </p:txBody>
      </p:sp>
      <p:sp>
        <p:nvSpPr>
          <p:cNvPr id="98" name="橢圓 97"/>
          <p:cNvSpPr/>
          <p:nvPr userDrawn="1"/>
        </p:nvSpPr>
        <p:spPr>
          <a:xfrm>
            <a:off x="7311152" y="5286788"/>
            <a:ext cx="396435" cy="396539"/>
          </a:xfrm>
          <a:prstGeom prst="ellipse">
            <a:avLst/>
          </a:prstGeom>
          <a:solidFill>
            <a:srgbClr val="F57B17"/>
          </a:solidFill>
          <a:ln w="12700">
            <a:noFill/>
          </a:ln>
          <a:effectLst>
            <a:outerShdw blurRad="508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598" tIns="23996" rIns="0" bIns="0" rtlCol="0" anchor="ctr">
            <a:normAutofit fontScale="92500" lnSpcReduction="10000"/>
          </a:bodyPr>
          <a:lstStyle/>
          <a:p>
            <a:pPr algn="ctr"/>
            <a:r>
              <a:rPr lang="en-US" altLang="zh-TW" sz="1900" b="1" dirty="0" smtClean="0"/>
              <a:t>1</a:t>
            </a:r>
            <a:endParaRPr lang="zh-TW" altLang="en-US" sz="1900" b="1" dirty="0"/>
          </a:p>
        </p:txBody>
      </p:sp>
      <p:sp>
        <p:nvSpPr>
          <p:cNvPr id="99" name="橢圓 98"/>
          <p:cNvSpPr/>
          <p:nvPr userDrawn="1"/>
        </p:nvSpPr>
        <p:spPr>
          <a:xfrm>
            <a:off x="6595149" y="4127921"/>
            <a:ext cx="396435" cy="396539"/>
          </a:xfrm>
          <a:prstGeom prst="ellipse">
            <a:avLst/>
          </a:prstGeom>
          <a:solidFill>
            <a:srgbClr val="F57B17"/>
          </a:solidFill>
          <a:ln w="12700">
            <a:noFill/>
          </a:ln>
          <a:effectLst>
            <a:outerShdw blurRad="508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598" tIns="23996" rIns="0" bIns="0" rtlCol="0" anchor="ctr">
            <a:normAutofit fontScale="92500" lnSpcReduction="10000"/>
          </a:bodyPr>
          <a:lstStyle/>
          <a:p>
            <a:pPr algn="ctr"/>
            <a:r>
              <a:rPr lang="en-US" altLang="zh-TW" sz="1900" b="1" dirty="0" smtClean="0"/>
              <a:t>2</a:t>
            </a:r>
            <a:endParaRPr lang="zh-TW" altLang="en-US" sz="1900" b="1" dirty="0"/>
          </a:p>
        </p:txBody>
      </p:sp>
      <p:sp>
        <p:nvSpPr>
          <p:cNvPr id="100" name="橢圓 99"/>
          <p:cNvSpPr/>
          <p:nvPr userDrawn="1"/>
        </p:nvSpPr>
        <p:spPr>
          <a:xfrm>
            <a:off x="5649918" y="6191793"/>
            <a:ext cx="396435" cy="396539"/>
          </a:xfrm>
          <a:prstGeom prst="ellipse">
            <a:avLst/>
          </a:prstGeom>
          <a:solidFill>
            <a:srgbClr val="F57B17"/>
          </a:solidFill>
          <a:ln w="12700">
            <a:noFill/>
          </a:ln>
          <a:effectLst>
            <a:outerShdw blurRad="508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598" tIns="23996" rIns="0" bIns="0" rtlCol="0" anchor="ctr">
            <a:normAutofit fontScale="92500" lnSpcReduction="10000"/>
          </a:bodyPr>
          <a:lstStyle/>
          <a:p>
            <a:pPr algn="ctr"/>
            <a:r>
              <a:rPr lang="en-US" altLang="zh-TW" sz="1900" b="1" dirty="0" smtClean="0"/>
              <a:t>3</a:t>
            </a:r>
            <a:endParaRPr lang="zh-TW" altLang="en-US" sz="1900" b="1" dirty="0"/>
          </a:p>
        </p:txBody>
      </p:sp>
      <p:sp>
        <p:nvSpPr>
          <p:cNvPr id="101" name="橢圓 100"/>
          <p:cNvSpPr/>
          <p:nvPr userDrawn="1"/>
        </p:nvSpPr>
        <p:spPr>
          <a:xfrm>
            <a:off x="1777614" y="6191793"/>
            <a:ext cx="396435" cy="396539"/>
          </a:xfrm>
          <a:prstGeom prst="ellipse">
            <a:avLst/>
          </a:prstGeom>
          <a:solidFill>
            <a:srgbClr val="F57B17"/>
          </a:solidFill>
          <a:ln w="12700">
            <a:noFill/>
          </a:ln>
          <a:effectLst>
            <a:outerShdw blurRad="508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598" tIns="23996" rIns="0" bIns="0" rtlCol="0" anchor="ctr">
            <a:normAutofit fontScale="92500" lnSpcReduction="10000"/>
          </a:bodyPr>
          <a:lstStyle/>
          <a:p>
            <a:pPr algn="ctr"/>
            <a:r>
              <a:rPr lang="en-US" altLang="zh-TW" sz="1900" b="1" dirty="0" smtClean="0"/>
              <a:t>4</a:t>
            </a:r>
            <a:endParaRPr lang="zh-TW" altLang="en-US" sz="1900" b="1" dirty="0"/>
          </a:p>
        </p:txBody>
      </p:sp>
      <p:sp>
        <p:nvSpPr>
          <p:cNvPr id="102" name="橢圓 101"/>
          <p:cNvSpPr/>
          <p:nvPr userDrawn="1"/>
        </p:nvSpPr>
        <p:spPr>
          <a:xfrm>
            <a:off x="7330823" y="1691629"/>
            <a:ext cx="396435" cy="396539"/>
          </a:xfrm>
          <a:prstGeom prst="ellipse">
            <a:avLst/>
          </a:prstGeom>
          <a:solidFill>
            <a:srgbClr val="F57B17"/>
          </a:solidFill>
          <a:ln w="12700">
            <a:noFill/>
          </a:ln>
          <a:effectLst>
            <a:outerShdw blurRad="508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598" tIns="23996" rIns="0" bIns="0" rtlCol="0" anchor="ctr">
            <a:normAutofit fontScale="92500" lnSpcReduction="10000"/>
          </a:bodyPr>
          <a:lstStyle/>
          <a:p>
            <a:pPr algn="ctr"/>
            <a:r>
              <a:rPr lang="en-US" altLang="zh-TW" sz="1900" b="1" dirty="0" smtClean="0"/>
              <a:t>5</a:t>
            </a:r>
            <a:endParaRPr lang="zh-TW" altLang="en-US" sz="1900" b="1" dirty="0"/>
          </a:p>
        </p:txBody>
      </p:sp>
      <p:sp>
        <p:nvSpPr>
          <p:cNvPr id="103" name="流程圖: 程序 102"/>
          <p:cNvSpPr/>
          <p:nvPr userDrawn="1"/>
        </p:nvSpPr>
        <p:spPr>
          <a:xfrm>
            <a:off x="4896234" y="5064321"/>
            <a:ext cx="823588" cy="285752"/>
          </a:xfrm>
          <a:prstGeom prst="flowChartProcess">
            <a:avLst/>
          </a:prstGeom>
          <a:noFill/>
          <a:ln>
            <a:solidFill>
              <a:srgbClr val="F57B17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121899" tIns="60949" rIns="121899" bIns="60949" rtlCol="0" anchor="ctr"/>
          <a:lstStyle/>
          <a:p>
            <a:pPr algn="ctr"/>
            <a:endParaRPr lang="zh-TW" altLang="en-US"/>
          </a:p>
        </p:txBody>
      </p:sp>
      <p:sp>
        <p:nvSpPr>
          <p:cNvPr id="104" name="矩形 103"/>
          <p:cNvSpPr/>
          <p:nvPr userDrawn="1"/>
        </p:nvSpPr>
        <p:spPr>
          <a:xfrm>
            <a:off x="6930248" y="4111815"/>
            <a:ext cx="4189938" cy="877141"/>
          </a:xfrm>
          <a:prstGeom prst="rect">
            <a:avLst/>
          </a:prstGeom>
        </p:spPr>
        <p:txBody>
          <a:bodyPr wrap="square" lIns="121899" tIns="60949" rIns="121899" bIns="60949">
            <a:spAutoFit/>
          </a:bodyPr>
          <a:lstStyle/>
          <a:p>
            <a:r>
              <a:rPr lang="zh-TW" altLang="en-US" sz="1900" b="1" dirty="0" smtClean="0">
                <a:solidFill>
                  <a:srgbClr val="E28A42"/>
                </a:solidFill>
              </a:rPr>
              <a:t>共享螢幕</a:t>
            </a:r>
            <a:r>
              <a:rPr lang="zh-TW" altLang="en-US" sz="1500" dirty="0" smtClean="0">
                <a:solidFill>
                  <a:schemeClr val="bg1">
                    <a:lumMod val="50000"/>
                  </a:schemeClr>
                </a:solidFill>
              </a:rPr>
              <a:t>（指導演練；點評作品）</a:t>
            </a:r>
            <a:endParaRPr lang="en-US" altLang="zh-TW" sz="1500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TW" altLang="en-US" sz="1500" dirty="0" smtClean="0">
                <a:solidFill>
                  <a:schemeClr val="bg1">
                    <a:lumMod val="50000"/>
                  </a:schemeClr>
                </a:solidFill>
              </a:rPr>
              <a:t>老師須先停止共享螢幕</a:t>
            </a:r>
            <a:endParaRPr lang="en-US" altLang="zh-TW" sz="1500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TW" altLang="en-US" sz="1500" dirty="0" smtClean="0">
                <a:solidFill>
                  <a:schemeClr val="bg1">
                    <a:lumMod val="50000"/>
                  </a:schemeClr>
                </a:solidFill>
              </a:rPr>
              <a:t>才能請學生共享螢幕</a:t>
            </a:r>
            <a:endParaRPr lang="en-US" altLang="zh-TW" sz="1500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05" name="圖案 104"/>
          <p:cNvCxnSpPr>
            <a:stCxn id="89" idx="1"/>
            <a:endCxn id="90" idx="0"/>
          </p:cNvCxnSpPr>
          <p:nvPr userDrawn="1"/>
        </p:nvCxnSpPr>
        <p:spPr>
          <a:xfrm rot="10800000" flipV="1">
            <a:off x="5246990" y="1868427"/>
            <a:ext cx="1016677" cy="476029"/>
          </a:xfrm>
          <a:prstGeom prst="bentConnector2">
            <a:avLst/>
          </a:prstGeom>
          <a:ln w="19050">
            <a:solidFill>
              <a:srgbClr val="F57B17"/>
            </a:solidFill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6" name="圖案 28"/>
          <p:cNvCxnSpPr>
            <a:stCxn id="109" idx="0"/>
            <a:endCxn id="103" idx="2"/>
          </p:cNvCxnSpPr>
          <p:nvPr userDrawn="1"/>
        </p:nvCxnSpPr>
        <p:spPr>
          <a:xfrm rot="16200000" flipV="1">
            <a:off x="5505278" y="5152825"/>
            <a:ext cx="350151" cy="744649"/>
          </a:xfrm>
          <a:prstGeom prst="bentConnector3">
            <a:avLst>
              <a:gd name="adj1" fmla="val 50000"/>
            </a:avLst>
          </a:prstGeom>
          <a:ln w="19050">
            <a:solidFill>
              <a:srgbClr val="F57B17"/>
            </a:solidFill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7" name="直線接點 106"/>
          <p:cNvCxnSpPr>
            <a:stCxn id="108" idx="0"/>
            <a:endCxn id="99" idx="4"/>
          </p:cNvCxnSpPr>
          <p:nvPr userDrawn="1"/>
        </p:nvCxnSpPr>
        <p:spPr>
          <a:xfrm rot="16200000" flipV="1">
            <a:off x="6205487" y="5112342"/>
            <a:ext cx="1175764" cy="1"/>
          </a:xfrm>
          <a:prstGeom prst="line">
            <a:avLst/>
          </a:prstGeom>
          <a:ln w="19050">
            <a:solidFill>
              <a:srgbClr val="F57B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流程圖: 程序 107"/>
          <p:cNvSpPr/>
          <p:nvPr userDrawn="1"/>
        </p:nvSpPr>
        <p:spPr>
          <a:xfrm>
            <a:off x="6454118" y="5700224"/>
            <a:ext cx="678499" cy="465341"/>
          </a:xfrm>
          <a:prstGeom prst="flowChartProcess">
            <a:avLst/>
          </a:prstGeom>
          <a:noFill/>
          <a:ln>
            <a:solidFill>
              <a:srgbClr val="F57B17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121899" tIns="60949" rIns="121899" bIns="60949" rtlCol="0" anchor="ctr"/>
          <a:lstStyle/>
          <a:p>
            <a:pPr algn="ctr"/>
            <a:endParaRPr lang="zh-TW" altLang="en-US"/>
          </a:p>
        </p:txBody>
      </p:sp>
      <p:sp>
        <p:nvSpPr>
          <p:cNvPr id="109" name="流程圖: 程序 108"/>
          <p:cNvSpPr/>
          <p:nvPr userDrawn="1"/>
        </p:nvSpPr>
        <p:spPr>
          <a:xfrm>
            <a:off x="5746461" y="5700224"/>
            <a:ext cx="612432" cy="465341"/>
          </a:xfrm>
          <a:prstGeom prst="flowChartProcess">
            <a:avLst/>
          </a:prstGeom>
          <a:noFill/>
          <a:ln>
            <a:solidFill>
              <a:srgbClr val="F57B17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121899" tIns="60949" rIns="121899" bIns="60949" rtlCol="0" anchor="ctr"/>
          <a:lstStyle/>
          <a:p>
            <a:pPr algn="ctr"/>
            <a:endParaRPr lang="zh-TW" altLang="en-US"/>
          </a:p>
        </p:txBody>
      </p:sp>
      <p:sp>
        <p:nvSpPr>
          <p:cNvPr id="110" name="矩形 109"/>
          <p:cNvSpPr/>
          <p:nvPr userDrawn="1"/>
        </p:nvSpPr>
        <p:spPr>
          <a:xfrm>
            <a:off x="5950215" y="6177940"/>
            <a:ext cx="1576671" cy="415476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r>
              <a:rPr lang="zh-TW" altLang="en-US" sz="1900" b="1" dirty="0" smtClean="0">
                <a:solidFill>
                  <a:srgbClr val="E28A42"/>
                </a:solidFill>
              </a:rPr>
              <a:t>與會者</a:t>
            </a:r>
            <a:r>
              <a:rPr lang="en-US" altLang="zh-TW" sz="1900" b="1" dirty="0" smtClean="0">
                <a:solidFill>
                  <a:srgbClr val="E28A42"/>
                </a:solidFill>
              </a:rPr>
              <a:t>/</a:t>
            </a:r>
            <a:r>
              <a:rPr lang="zh-TW" altLang="en-US" sz="1900" b="1" dirty="0" smtClean="0">
                <a:solidFill>
                  <a:srgbClr val="E28A42"/>
                </a:solidFill>
              </a:rPr>
              <a:t>舉手</a:t>
            </a:r>
            <a:endParaRPr lang="en-US" altLang="zh-TW" sz="1900" b="1" dirty="0" smtClean="0">
              <a:solidFill>
                <a:srgbClr val="E28A42"/>
              </a:solidFill>
            </a:endParaRPr>
          </a:p>
        </p:txBody>
      </p:sp>
      <p:sp>
        <p:nvSpPr>
          <p:cNvPr id="111" name="矩形 110"/>
          <p:cNvSpPr/>
          <p:nvPr userDrawn="1"/>
        </p:nvSpPr>
        <p:spPr>
          <a:xfrm>
            <a:off x="7633840" y="5278302"/>
            <a:ext cx="733492" cy="415476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r>
              <a:rPr lang="zh-TW" altLang="en-US" sz="1900" b="1" dirty="0" smtClean="0">
                <a:solidFill>
                  <a:srgbClr val="E28A42"/>
                </a:solidFill>
              </a:rPr>
              <a:t>聊天</a:t>
            </a:r>
            <a:endParaRPr lang="en-US" altLang="zh-TW" sz="1900" b="1" dirty="0" smtClean="0">
              <a:solidFill>
                <a:srgbClr val="E28A42"/>
              </a:solidFill>
            </a:endParaRPr>
          </a:p>
        </p:txBody>
      </p:sp>
      <p:sp>
        <p:nvSpPr>
          <p:cNvPr id="112" name="矩形 111"/>
          <p:cNvSpPr/>
          <p:nvPr userDrawn="1"/>
        </p:nvSpPr>
        <p:spPr>
          <a:xfrm>
            <a:off x="2106009" y="6177940"/>
            <a:ext cx="1220805" cy="415476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r>
              <a:rPr lang="zh-TW" altLang="en-US" sz="1900" b="1" dirty="0" smtClean="0">
                <a:solidFill>
                  <a:srgbClr val="E28A42"/>
                </a:solidFill>
              </a:rPr>
              <a:t>解除靜音</a:t>
            </a:r>
            <a:endParaRPr lang="en-US" altLang="zh-TW" sz="1900" b="1" dirty="0" smtClean="0">
              <a:solidFill>
                <a:srgbClr val="E28A42"/>
              </a:solidFill>
            </a:endParaRPr>
          </a:p>
        </p:txBody>
      </p:sp>
      <p:sp>
        <p:nvSpPr>
          <p:cNvPr id="113" name="流程圖: 程序 112"/>
          <p:cNvSpPr/>
          <p:nvPr userDrawn="1"/>
        </p:nvSpPr>
        <p:spPr>
          <a:xfrm>
            <a:off x="1714023" y="5688832"/>
            <a:ext cx="612432" cy="465341"/>
          </a:xfrm>
          <a:prstGeom prst="flowChartProcess">
            <a:avLst/>
          </a:prstGeom>
          <a:noFill/>
          <a:ln>
            <a:solidFill>
              <a:srgbClr val="F57B17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121899" tIns="60949" rIns="121899" bIns="60949"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441" y="1428736"/>
            <a:ext cx="10969943" cy="2921313"/>
          </a:xfrm>
        </p:spPr>
        <p:txBody>
          <a:bodyPr/>
          <a:lstStyle>
            <a:lvl1pPr marL="482516" indent="-482516">
              <a:lnSpc>
                <a:spcPct val="150000"/>
              </a:lnSpc>
              <a:spcBef>
                <a:spcPts val="667"/>
              </a:spcBef>
              <a:buClr>
                <a:schemeClr val="accent5"/>
              </a:buClr>
              <a:buSzPct val="100000"/>
              <a:defRPr lang="zh-TW" altLang="en-US" dirty="0" smtClean="0"/>
            </a:lvl1pPr>
            <a:lvl2pPr marL="926938" indent="-406329">
              <a:lnSpc>
                <a:spcPct val="150000"/>
              </a:lnSpc>
              <a:spcBef>
                <a:spcPts val="667"/>
              </a:spcBef>
              <a:defRPr lang="zh-TW" altLang="en-US" dirty="0" smtClean="0"/>
            </a:lvl2pPr>
            <a:lvl3pPr>
              <a:lnSpc>
                <a:spcPct val="150000"/>
              </a:lnSpc>
              <a:spcBef>
                <a:spcPts val="667"/>
              </a:spcBef>
              <a:defRPr lang="zh-TW" altLang="en-US" sz="2100" dirty="0" smtClean="0"/>
            </a:lvl3pPr>
            <a:lvl4pPr>
              <a:lnSpc>
                <a:spcPct val="150000"/>
              </a:lnSpc>
              <a:spcBef>
                <a:spcPts val="667"/>
              </a:spcBef>
              <a:defRPr lang="zh-TW" altLang="en-US" dirty="0" smtClean="0"/>
            </a:lvl4pPr>
            <a:lvl5pPr>
              <a:lnSpc>
                <a:spcPct val="150000"/>
              </a:lnSpc>
              <a:spcBef>
                <a:spcPts val="667"/>
              </a:spcBef>
              <a:defRPr lang="zh-TW" altLang="en-US" dirty="0"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9442836" y="6421322"/>
            <a:ext cx="1770592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fld id="{BA453A0C-5C92-410A-9B60-27502A4EDF39}" type="datetime1">
              <a:rPr lang="zh-TW" altLang="en-US" smtClean="0"/>
              <a:pPr/>
              <a:t>2019/10/18</a:t>
            </a:fld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7808479" y="6459422"/>
            <a:ext cx="1028432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11561232" y="6423948"/>
            <a:ext cx="526334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fld id="{430476A2-CF17-4C5C-B3DE-944955FEFED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2" name="圖片版面配置區 10"/>
          <p:cNvSpPr>
            <a:spLocks noGrp="1"/>
          </p:cNvSpPr>
          <p:nvPr>
            <p:ph type="pic" sz="quarter" idx="14" hasCustomPrompt="1"/>
          </p:nvPr>
        </p:nvSpPr>
        <p:spPr>
          <a:xfrm>
            <a:off x="11445026" y="0"/>
            <a:ext cx="743806" cy="408000"/>
          </a:xfrm>
        </p:spPr>
        <p:txBody>
          <a:bodyPr anchor="ctr">
            <a:normAutofit/>
          </a:bodyPr>
          <a:lstStyle>
            <a:lvl1pPr algn="ctr">
              <a:buNone/>
              <a:defRPr sz="1900"/>
            </a:lvl1pPr>
          </a:lstStyle>
          <a:p>
            <a:r>
              <a:rPr lang="zh-TW" altLang="en-US" dirty="0"/>
              <a:t>圖示</a:t>
            </a:r>
          </a:p>
        </p:txBody>
      </p:sp>
      <p:sp>
        <p:nvSpPr>
          <p:cNvPr id="13" name="圖片版面配置區 13"/>
          <p:cNvSpPr>
            <a:spLocks noGrp="1"/>
          </p:cNvSpPr>
          <p:nvPr>
            <p:ph type="pic" sz="quarter" idx="15" hasCustomPrompt="1"/>
          </p:nvPr>
        </p:nvSpPr>
        <p:spPr>
          <a:xfrm>
            <a:off x="10570876" y="0"/>
            <a:ext cx="743806" cy="408000"/>
          </a:xfrm>
        </p:spPr>
        <p:txBody>
          <a:bodyPr anchor="ctr">
            <a:noAutofit/>
          </a:bodyPr>
          <a:lstStyle>
            <a:lvl1pPr algn="ctr">
              <a:buNone/>
              <a:defRPr sz="1900"/>
            </a:lvl1pPr>
          </a:lstStyle>
          <a:p>
            <a:r>
              <a:rPr lang="zh-TW" altLang="en-US" dirty="0"/>
              <a:t>圖示</a:t>
            </a:r>
          </a:p>
        </p:txBody>
      </p:sp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609441" y="380979"/>
            <a:ext cx="10969943" cy="943848"/>
          </a:xfrm>
          <a:noFill/>
        </p:spPr>
        <p:txBody>
          <a:bodyPr anchor="t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zh-TW" altLang="en-US" sz="4300" baseline="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封底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標題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798267" y="0"/>
            <a:ext cx="7390557" cy="7461448"/>
          </a:xfrm>
          <a:prstGeom prst="rect">
            <a:avLst/>
          </a:prstGeom>
          <a:solidFill>
            <a:schemeClr val="bg2">
              <a:alpha val="76000"/>
            </a:schemeClr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74892" y="476672"/>
            <a:ext cx="8640000" cy="936000"/>
          </a:xfrm>
        </p:spPr>
        <p:txBody>
          <a:bodyPr/>
          <a:lstStyle>
            <a:lvl1pPr algn="ctr">
              <a:defRPr b="1" cap="none" spc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295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89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Arial Black" panose="020B0A040201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7828" y="1484784"/>
            <a:ext cx="10800000" cy="1537344"/>
          </a:xfrm>
        </p:spPr>
        <p:txBody>
          <a:bodyPr/>
          <a:lstStyle>
            <a:lvl1pPr>
              <a:lnSpc>
                <a:spcPct val="120000"/>
              </a:lnSpc>
              <a:spcBef>
                <a:spcPts val="600"/>
              </a:spcBef>
              <a:defRPr b="1" cap="none" spc="0" baseline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entury Gothic" panose="020B0502020202020204" pitchFamily="34" charset="0"/>
                <a:ea typeface="標楷體" panose="03000509000000000000" pitchFamily="65" charset="-120"/>
              </a:defRPr>
            </a:lvl1pPr>
            <a:lvl2pPr>
              <a:lnSpc>
                <a:spcPct val="120000"/>
              </a:lnSpc>
              <a:spcBef>
                <a:spcPts val="300"/>
              </a:spcBef>
              <a:defRPr baseline="0">
                <a:latin typeface="Century Gothic" panose="020B0502020202020204" pitchFamily="34" charset="0"/>
                <a:ea typeface="標楷體" panose="03000509000000000000" pitchFamily="65" charset="-120"/>
              </a:defRPr>
            </a:lvl2pPr>
            <a:lvl3pPr>
              <a:lnSpc>
                <a:spcPct val="120000"/>
              </a:lnSpc>
              <a:spcBef>
                <a:spcPts val="600"/>
              </a:spcBef>
              <a:defRPr baseline="0">
                <a:latin typeface="Century Gothic" panose="020B0502020202020204" pitchFamily="34" charset="0"/>
                <a:ea typeface="標楷體" panose="03000509000000000000" pitchFamily="65" charset="-120"/>
              </a:defRPr>
            </a:lvl3pPr>
            <a:lvl4pPr>
              <a:lnSpc>
                <a:spcPct val="120000"/>
              </a:lnSpc>
              <a:defRPr baseline="0">
                <a:latin typeface="Century Gothic" panose="020B0502020202020204" pitchFamily="34" charset="0"/>
                <a:ea typeface="標楷體" panose="03000509000000000000" pitchFamily="65" charset="-120"/>
              </a:defRPr>
            </a:lvl4pPr>
            <a:lvl5pPr latinLnBrk="0">
              <a:lnSpc>
                <a:spcPct val="120000"/>
              </a:lnSpc>
              <a:defRPr lang="zh-TW" baseline="0">
                <a:latin typeface="Century Gothic" panose="020B0502020202020204" pitchFamily="34" charset="0"/>
                <a:ea typeface="標楷體" panose="03000509000000000000" pitchFamily="65" charset="-120"/>
              </a:defRPr>
            </a:lvl5pPr>
            <a:lvl6pPr latinLnBrk="0">
              <a:defRPr lang="zh-TW"/>
            </a:lvl6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07"/>
          <a:stretch/>
        </p:blipFill>
        <p:spPr>
          <a:xfrm>
            <a:off x="9910836" y="260648"/>
            <a:ext cx="2304256" cy="74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語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12" y="1484784"/>
            <a:ext cx="10800000" cy="1537344"/>
          </a:xfrm>
        </p:spPr>
        <p:txBody>
          <a:bodyPr/>
          <a:lstStyle>
            <a:lvl1pPr marL="223838" indent="-223838">
              <a:lnSpc>
                <a:spcPct val="120000"/>
              </a:lnSpc>
              <a:spcBef>
                <a:spcPts val="600"/>
              </a:spcBef>
              <a:buSzPct val="50000"/>
              <a:buFont typeface="Wingdings" panose="05000000000000000000" pitchFamily="2" charset="2"/>
              <a:buChar char="u"/>
              <a:defRPr b="1" cap="none" spc="0" baseline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entury Gothic" panose="020B0502020202020204" pitchFamily="34" charset="0"/>
                <a:ea typeface="標楷體" panose="03000509000000000000" pitchFamily="65" charset="-120"/>
              </a:defRPr>
            </a:lvl1pPr>
            <a:lvl2pPr>
              <a:lnSpc>
                <a:spcPct val="120000"/>
              </a:lnSpc>
              <a:spcBef>
                <a:spcPts val="300"/>
              </a:spcBef>
              <a:buClr>
                <a:schemeClr val="accent2"/>
              </a:buClr>
              <a:defRPr baseline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anose="020B0502020202020204" pitchFamily="34" charset="0"/>
                <a:ea typeface="標楷體" panose="03000509000000000000" pitchFamily="65" charset="-120"/>
              </a:defRPr>
            </a:lvl2pPr>
            <a:lvl3pPr>
              <a:lnSpc>
                <a:spcPct val="120000"/>
              </a:lnSpc>
              <a:spcBef>
                <a:spcPts val="600"/>
              </a:spcBef>
              <a:buClr>
                <a:schemeClr val="accent3"/>
              </a:buClr>
              <a:defRPr baseline="0">
                <a:latin typeface="Century Gothic" panose="020B0502020202020204" pitchFamily="34" charset="0"/>
                <a:ea typeface="標楷體" panose="03000509000000000000" pitchFamily="65" charset="-120"/>
              </a:defRPr>
            </a:lvl3pPr>
            <a:lvl4pPr>
              <a:lnSpc>
                <a:spcPct val="120000"/>
              </a:lnSpc>
              <a:defRPr baseline="0">
                <a:latin typeface="Century Gothic" panose="020B0502020202020204" pitchFamily="34" charset="0"/>
                <a:ea typeface="標楷體" panose="03000509000000000000" pitchFamily="65" charset="-120"/>
              </a:defRPr>
            </a:lvl4pPr>
            <a:lvl5pPr latinLnBrk="0">
              <a:lnSpc>
                <a:spcPct val="120000"/>
              </a:lnSpc>
              <a:defRPr lang="zh-TW" baseline="0">
                <a:latin typeface="Century Gothic" panose="020B0502020202020204" pitchFamily="34" charset="0"/>
                <a:ea typeface="標楷體" panose="03000509000000000000" pitchFamily="65" charset="-120"/>
              </a:defRPr>
            </a:lvl5pPr>
            <a:lvl6pPr latinLnBrk="0">
              <a:defRPr lang="zh-TW"/>
            </a:lvl6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07"/>
          <a:stretch/>
        </p:blipFill>
        <p:spPr>
          <a:xfrm>
            <a:off x="9910836" y="260648"/>
            <a:ext cx="2304256" cy="740460"/>
          </a:xfrm>
          <a:prstGeom prst="rect">
            <a:avLst/>
          </a:prstGeom>
        </p:spPr>
      </p:pic>
      <p:sp>
        <p:nvSpPr>
          <p:cNvPr id="5" name="文字版面配置區 4"/>
          <p:cNvSpPr>
            <a:spLocks noGrp="1"/>
          </p:cNvSpPr>
          <p:nvPr>
            <p:ph type="body" sz="quarter" idx="10"/>
          </p:nvPr>
        </p:nvSpPr>
        <p:spPr>
          <a:xfrm>
            <a:off x="693812" y="3356992"/>
            <a:ext cx="10801350" cy="439269"/>
          </a:xfrm>
          <a:prstGeom prst="round2Diag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accent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2">
                  <a:lumMod val="40000"/>
                  <a:lumOff val="6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/>
          <a:lstStyle>
            <a:lvl1pPr marL="0" indent="0">
              <a:spcBef>
                <a:spcPts val="600"/>
              </a:spcBef>
              <a:buNone/>
              <a:defRPr sz="2200" b="1" cap="none" spc="50" baseline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urier New" panose="02070309020205020404" pitchFamily="49" charset="0"/>
                <a:ea typeface="新細明體" panose="02020500000000000000" pitchFamily="18" charset="-120"/>
              </a:defRPr>
            </a:lvl1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7" name="文字版面配置區 6"/>
          <p:cNvSpPr>
            <a:spLocks noGrp="1"/>
          </p:cNvSpPr>
          <p:nvPr>
            <p:ph type="body" sz="quarter" idx="11"/>
          </p:nvPr>
        </p:nvSpPr>
        <p:spPr>
          <a:xfrm>
            <a:off x="693812" y="3933056"/>
            <a:ext cx="10799763" cy="461665"/>
          </a:xfrm>
          <a:solidFill>
            <a:schemeClr val="bg2"/>
          </a:solidFill>
        </p:spPr>
        <p:txBody>
          <a:bodyPr/>
          <a:lstStyle>
            <a:lvl1pPr marL="354013" indent="-354013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90000"/>
              <a:buFont typeface="Wingdings" panose="05000000000000000000" pitchFamily="2" charset="2"/>
              <a:buChar char="p"/>
              <a:defRPr sz="2000" b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evenim MT" panose="02010502060101010101" pitchFamily="2" charset="-79"/>
                <a:ea typeface="新細明體" panose="02020500000000000000" pitchFamily="18" charset="-120"/>
              </a:defRPr>
            </a:lvl1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4" name="橢圓 3"/>
          <p:cNvSpPr/>
          <p:nvPr userDrawn="1"/>
        </p:nvSpPr>
        <p:spPr>
          <a:xfrm>
            <a:off x="9910836" y="188640"/>
            <a:ext cx="2232248" cy="98353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87020" y="381000"/>
            <a:ext cx="9215904" cy="936000"/>
          </a:xfrm>
        </p:spPr>
        <p:txBody>
          <a:bodyPr/>
          <a:lstStyle>
            <a:lvl1pPr algn="ctr">
              <a:defRPr baseline="0">
                <a:latin typeface="Arial Black" panose="020B0A040201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67642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範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12" y="1484784"/>
            <a:ext cx="10800000" cy="1537344"/>
          </a:xfrm>
        </p:spPr>
        <p:txBody>
          <a:bodyPr/>
          <a:lstStyle>
            <a:lvl1pPr marL="223838" indent="-223838">
              <a:lnSpc>
                <a:spcPct val="120000"/>
              </a:lnSpc>
              <a:spcBef>
                <a:spcPts val="600"/>
              </a:spcBef>
              <a:buSzPct val="50000"/>
              <a:buFont typeface="Wingdings" panose="05000000000000000000" pitchFamily="2" charset="2"/>
              <a:buChar char="u"/>
              <a:defRPr b="1" cap="none" spc="0" baseline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entury Gothic" panose="020B0502020202020204" pitchFamily="34" charset="0"/>
                <a:ea typeface="標楷體" panose="03000509000000000000" pitchFamily="65" charset="-120"/>
              </a:defRPr>
            </a:lvl1pPr>
            <a:lvl2pPr>
              <a:lnSpc>
                <a:spcPct val="120000"/>
              </a:lnSpc>
              <a:spcBef>
                <a:spcPts val="300"/>
              </a:spcBef>
              <a:buClr>
                <a:schemeClr val="accent2"/>
              </a:buClr>
              <a:defRPr baseline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anose="020B0502020202020204" pitchFamily="34" charset="0"/>
                <a:ea typeface="標楷體" panose="03000509000000000000" pitchFamily="65" charset="-120"/>
              </a:defRPr>
            </a:lvl2pPr>
            <a:lvl3pPr>
              <a:lnSpc>
                <a:spcPct val="120000"/>
              </a:lnSpc>
              <a:spcBef>
                <a:spcPts val="600"/>
              </a:spcBef>
              <a:buClr>
                <a:schemeClr val="accent3"/>
              </a:buClr>
              <a:defRPr baseline="0">
                <a:latin typeface="Century Gothic" panose="020B0502020202020204" pitchFamily="34" charset="0"/>
                <a:ea typeface="標楷體" panose="03000509000000000000" pitchFamily="65" charset="-120"/>
              </a:defRPr>
            </a:lvl3pPr>
            <a:lvl4pPr>
              <a:lnSpc>
                <a:spcPct val="120000"/>
              </a:lnSpc>
              <a:defRPr baseline="0">
                <a:latin typeface="Century Gothic" panose="020B0502020202020204" pitchFamily="34" charset="0"/>
                <a:ea typeface="標楷體" panose="03000509000000000000" pitchFamily="65" charset="-120"/>
              </a:defRPr>
            </a:lvl4pPr>
            <a:lvl5pPr latinLnBrk="0">
              <a:lnSpc>
                <a:spcPct val="120000"/>
              </a:lnSpc>
              <a:defRPr lang="zh-TW" baseline="0">
                <a:latin typeface="Century Gothic" panose="020B0502020202020204" pitchFamily="34" charset="0"/>
                <a:ea typeface="標楷體" panose="03000509000000000000" pitchFamily="65" charset="-120"/>
              </a:defRPr>
            </a:lvl5pPr>
            <a:lvl6pPr latinLnBrk="0">
              <a:defRPr lang="zh-TW"/>
            </a:lvl6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07"/>
          <a:stretch/>
        </p:blipFill>
        <p:spPr>
          <a:xfrm>
            <a:off x="9910836" y="260648"/>
            <a:ext cx="2304256" cy="740460"/>
          </a:xfrm>
          <a:prstGeom prst="rect">
            <a:avLst/>
          </a:prstGeom>
        </p:spPr>
      </p:pic>
      <p:sp>
        <p:nvSpPr>
          <p:cNvPr id="5" name="文字版面配置區 4"/>
          <p:cNvSpPr>
            <a:spLocks noGrp="1"/>
          </p:cNvSpPr>
          <p:nvPr>
            <p:ph type="body" sz="quarter" idx="10"/>
          </p:nvPr>
        </p:nvSpPr>
        <p:spPr>
          <a:xfrm>
            <a:off x="693812" y="3356992"/>
            <a:ext cx="10801350" cy="439269"/>
          </a:xfrm>
          <a:prstGeom prst="round2DiagRect">
            <a:avLst/>
          </a:prstGeom>
          <a:gradFill flip="none" rotWithShape="1">
            <a:gsLst>
              <a:gs pos="0">
                <a:schemeClr val="tx1"/>
              </a:gs>
              <a:gs pos="87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2700000" scaled="1"/>
            <a:tileRect/>
          </a:gradFill>
          <a:ln>
            <a:solidFill>
              <a:schemeClr val="accent3"/>
            </a:solidFill>
          </a:ln>
          <a:effectLst>
            <a:softEdge rad="127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/>
          <a:lstStyle>
            <a:lvl1pPr marL="0" indent="0">
              <a:spcBef>
                <a:spcPts val="600"/>
              </a:spcBef>
              <a:buNone/>
              <a:defRPr sz="2200" b="1" cap="none" spc="50" baseline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urier New" panose="02070309020205020404" pitchFamily="49" charset="0"/>
                <a:ea typeface="新細明體" panose="02020500000000000000" pitchFamily="18" charset="-120"/>
              </a:defRPr>
            </a:lvl1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7" name="文字版面配置區 6"/>
          <p:cNvSpPr>
            <a:spLocks noGrp="1"/>
          </p:cNvSpPr>
          <p:nvPr>
            <p:ph type="body" sz="quarter" idx="11"/>
          </p:nvPr>
        </p:nvSpPr>
        <p:spPr>
          <a:xfrm>
            <a:off x="693812" y="3933056"/>
            <a:ext cx="10799763" cy="461665"/>
          </a:xfrm>
          <a:solidFill>
            <a:schemeClr val="bg2"/>
          </a:solidFill>
        </p:spPr>
        <p:txBody>
          <a:bodyPr/>
          <a:lstStyle>
            <a:lvl1pPr marL="354013" indent="-354013">
              <a:lnSpc>
                <a:spcPct val="120000"/>
              </a:lnSpc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u"/>
              <a:defRPr sz="2000" b="0" cap="none" spc="0" baseline="0">
                <a:ln w="6350">
                  <a:solidFill>
                    <a:schemeClr val="accent3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evenim MT" panose="02010502060101010101" pitchFamily="2" charset="-79"/>
                <a:ea typeface="新細明體" panose="02020500000000000000" pitchFamily="18" charset="-120"/>
              </a:defRPr>
            </a:lvl1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4" name="橢圓 3"/>
          <p:cNvSpPr/>
          <p:nvPr userDrawn="1"/>
        </p:nvSpPr>
        <p:spPr>
          <a:xfrm>
            <a:off x="9910836" y="188640"/>
            <a:ext cx="2232248" cy="98353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87020" y="381000"/>
            <a:ext cx="9215904" cy="936000"/>
          </a:xfrm>
        </p:spPr>
        <p:txBody>
          <a:bodyPr/>
          <a:lstStyle>
            <a:lvl1pPr algn="ctr">
              <a:defRPr baseline="0">
                <a:latin typeface="Arial Black" panose="020B0A040201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089679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_語法_範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3812" y="1484784"/>
            <a:ext cx="10800000" cy="1537344"/>
          </a:xfrm>
        </p:spPr>
        <p:txBody>
          <a:bodyPr/>
          <a:lstStyle>
            <a:lvl1pPr marL="223838" indent="-223838">
              <a:lnSpc>
                <a:spcPct val="120000"/>
              </a:lnSpc>
              <a:spcBef>
                <a:spcPts val="600"/>
              </a:spcBef>
              <a:buSzPct val="50000"/>
              <a:buFont typeface="Wingdings" panose="05000000000000000000" pitchFamily="2" charset="2"/>
              <a:buChar char="u"/>
              <a:defRPr b="1" cap="none" spc="0" baseline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entury Gothic" panose="020B0502020202020204" pitchFamily="34" charset="0"/>
                <a:ea typeface="標楷體" panose="03000509000000000000" pitchFamily="65" charset="-120"/>
              </a:defRPr>
            </a:lvl1pPr>
            <a:lvl2pPr>
              <a:lnSpc>
                <a:spcPct val="120000"/>
              </a:lnSpc>
              <a:spcBef>
                <a:spcPts val="300"/>
              </a:spcBef>
              <a:buClr>
                <a:schemeClr val="accent2"/>
              </a:buClr>
              <a:defRPr baseline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anose="020B0502020202020204" pitchFamily="34" charset="0"/>
                <a:ea typeface="標楷體" panose="03000509000000000000" pitchFamily="65" charset="-120"/>
              </a:defRPr>
            </a:lvl2pPr>
            <a:lvl3pPr>
              <a:lnSpc>
                <a:spcPct val="120000"/>
              </a:lnSpc>
              <a:spcBef>
                <a:spcPts val="600"/>
              </a:spcBef>
              <a:buClr>
                <a:schemeClr val="accent3"/>
              </a:buClr>
              <a:defRPr baseline="0">
                <a:latin typeface="Century Gothic" panose="020B0502020202020204" pitchFamily="34" charset="0"/>
                <a:ea typeface="標楷體" panose="03000509000000000000" pitchFamily="65" charset="-120"/>
              </a:defRPr>
            </a:lvl3pPr>
            <a:lvl4pPr>
              <a:lnSpc>
                <a:spcPct val="120000"/>
              </a:lnSpc>
              <a:defRPr baseline="0">
                <a:latin typeface="Century Gothic" panose="020B0502020202020204" pitchFamily="34" charset="0"/>
                <a:ea typeface="標楷體" panose="03000509000000000000" pitchFamily="65" charset="-120"/>
              </a:defRPr>
            </a:lvl4pPr>
            <a:lvl5pPr latinLnBrk="0">
              <a:lnSpc>
                <a:spcPct val="120000"/>
              </a:lnSpc>
              <a:defRPr lang="zh-TW" baseline="0">
                <a:latin typeface="Century Gothic" panose="020B0502020202020204" pitchFamily="34" charset="0"/>
                <a:ea typeface="標楷體" panose="03000509000000000000" pitchFamily="65" charset="-120"/>
              </a:defRPr>
            </a:lvl5pPr>
            <a:lvl6pPr latinLnBrk="0">
              <a:defRPr lang="zh-TW"/>
            </a:lvl6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07"/>
          <a:stretch/>
        </p:blipFill>
        <p:spPr>
          <a:xfrm>
            <a:off x="9910836" y="260648"/>
            <a:ext cx="2304256" cy="740460"/>
          </a:xfrm>
          <a:prstGeom prst="rect">
            <a:avLst/>
          </a:prstGeom>
        </p:spPr>
      </p:pic>
      <p:sp>
        <p:nvSpPr>
          <p:cNvPr id="5" name="文字版面配置區 4"/>
          <p:cNvSpPr>
            <a:spLocks noGrp="1"/>
          </p:cNvSpPr>
          <p:nvPr>
            <p:ph type="body" sz="quarter" idx="10"/>
          </p:nvPr>
        </p:nvSpPr>
        <p:spPr>
          <a:xfrm>
            <a:off x="693812" y="3356992"/>
            <a:ext cx="10801350" cy="439269"/>
          </a:xfrm>
          <a:prstGeom prst="round2Diag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accent2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2">
                  <a:lumMod val="40000"/>
                  <a:lumOff val="6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/>
          <a:lstStyle>
            <a:lvl1pPr marL="0" indent="0">
              <a:spcBef>
                <a:spcPts val="600"/>
              </a:spcBef>
              <a:buNone/>
              <a:defRPr sz="2200" b="1" cap="none" spc="50" baseline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urier New" panose="02070309020205020404" pitchFamily="49" charset="0"/>
                <a:ea typeface="新細明體" panose="02020500000000000000" pitchFamily="18" charset="-120"/>
              </a:defRPr>
            </a:lvl1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7" name="文字版面配置區 6"/>
          <p:cNvSpPr>
            <a:spLocks noGrp="1"/>
          </p:cNvSpPr>
          <p:nvPr>
            <p:ph type="body" sz="quarter" idx="11"/>
          </p:nvPr>
        </p:nvSpPr>
        <p:spPr>
          <a:xfrm>
            <a:off x="693812" y="3933056"/>
            <a:ext cx="10799763" cy="461665"/>
          </a:xfrm>
          <a:solidFill>
            <a:schemeClr val="bg2"/>
          </a:solidFill>
        </p:spPr>
        <p:txBody>
          <a:bodyPr/>
          <a:lstStyle>
            <a:lvl1pPr marL="354013" indent="-354013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Font typeface="Wingdings" panose="05000000000000000000" pitchFamily="2" charset="2"/>
              <a:buChar char="p"/>
              <a:defRPr sz="2000" b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evenim MT" panose="02010502060101010101" pitchFamily="2" charset="-79"/>
                <a:ea typeface="新細明體" panose="02020500000000000000" pitchFamily="18" charset="-120"/>
              </a:defRPr>
            </a:lvl1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4" name="橢圓 3"/>
          <p:cNvSpPr/>
          <p:nvPr userDrawn="1"/>
        </p:nvSpPr>
        <p:spPr>
          <a:xfrm>
            <a:off x="9910836" y="188640"/>
            <a:ext cx="2232248" cy="983536"/>
          </a:xfrm>
          <a:prstGeom prst="ellipse">
            <a:avLst/>
          </a:prstGeom>
          <a:solidFill>
            <a:schemeClr val="bg2">
              <a:alpha val="7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87020" y="381000"/>
            <a:ext cx="9215904" cy="936000"/>
          </a:xfrm>
        </p:spPr>
        <p:txBody>
          <a:bodyPr/>
          <a:lstStyle>
            <a:lvl1pPr algn="ctr">
              <a:defRPr baseline="0">
                <a:latin typeface="Arial Black" panose="020B0A04020102020204" pitchFamily="34" charset="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9" name="文字版面配置區 4"/>
          <p:cNvSpPr>
            <a:spLocks noGrp="1"/>
          </p:cNvSpPr>
          <p:nvPr>
            <p:ph type="body" sz="quarter" idx="12"/>
          </p:nvPr>
        </p:nvSpPr>
        <p:spPr>
          <a:xfrm>
            <a:off x="693812" y="5127575"/>
            <a:ext cx="10801350" cy="439269"/>
          </a:xfrm>
          <a:prstGeom prst="round2Diag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3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/>
          <a:lstStyle>
            <a:lvl1pPr marL="0" indent="0">
              <a:spcBef>
                <a:spcPts val="600"/>
              </a:spcBef>
              <a:buNone/>
              <a:defRPr sz="2200" b="1" cap="none" spc="50" baseline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urier New" panose="02070309020205020404" pitchFamily="49" charset="0"/>
                <a:ea typeface="新細明體" panose="02020500000000000000" pitchFamily="18" charset="-120"/>
              </a:defRPr>
            </a:lvl1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10" name="文字版面配置區 6"/>
          <p:cNvSpPr>
            <a:spLocks noGrp="1"/>
          </p:cNvSpPr>
          <p:nvPr>
            <p:ph type="body" sz="quarter" idx="13"/>
          </p:nvPr>
        </p:nvSpPr>
        <p:spPr>
          <a:xfrm>
            <a:off x="693812" y="5661248"/>
            <a:ext cx="10799763" cy="461665"/>
          </a:xfrm>
          <a:solidFill>
            <a:schemeClr val="bg2"/>
          </a:solidFill>
        </p:spPr>
        <p:txBody>
          <a:bodyPr/>
          <a:lstStyle>
            <a:lvl1pPr marL="354013" indent="-354013">
              <a:lnSpc>
                <a:spcPct val="120000"/>
              </a:lnSpc>
              <a:spcBef>
                <a:spcPts val="600"/>
              </a:spcBef>
              <a:buClr>
                <a:schemeClr val="accent3"/>
              </a:buClr>
              <a:buFont typeface="Wingdings" panose="05000000000000000000" pitchFamily="2" charset="2"/>
              <a:buChar char="n"/>
              <a:defRPr sz="2000" b="0" cap="none" spc="0" baseline="0">
                <a:ln w="0"/>
                <a:solidFill>
                  <a:schemeClr val="accent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evenim MT" panose="02010502060101010101" pitchFamily="2" charset="-79"/>
                <a:ea typeface="新細明體" panose="02020500000000000000" pitchFamily="18" charset="-120"/>
              </a:defRPr>
            </a:lvl1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06996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74892" y="620688"/>
            <a:ext cx="8640000" cy="864000"/>
          </a:xfrm>
        </p:spPr>
        <p:txBody>
          <a:bodyPr anchor="b">
            <a:normAutofit/>
          </a:bodyPr>
          <a:lstStyle>
            <a:lvl1pPr algn="ctr" latinLnBrk="0">
              <a:lnSpc>
                <a:spcPct val="80000"/>
              </a:lnSpc>
              <a:defRPr lang="zh-TW" sz="4800" b="0" cap="none" baseline="0"/>
            </a:lvl1pPr>
          </a:lstStyle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996" y="2998113"/>
            <a:ext cx="10512000" cy="461665"/>
          </a:xfrm>
          <a:gradFill>
            <a:gsLst>
              <a:gs pos="0">
                <a:schemeClr val="dk1">
                  <a:lumMod val="157000"/>
                  <a:satMod val="101000"/>
                  <a:alpha val="75000"/>
                </a:schemeClr>
              </a:gs>
              <a:gs pos="50000">
                <a:schemeClr val="dk1">
                  <a:lumMod val="137000"/>
                  <a:satMod val="103000"/>
                  <a:alpha val="69000"/>
                </a:schemeClr>
              </a:gs>
              <a:gs pos="100000">
                <a:schemeClr val="dk1">
                  <a:lumMod val="115000"/>
                  <a:satMod val="109000"/>
                </a:schemeClr>
              </a:gs>
            </a:gsLst>
          </a:gra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none"/>
        </p:style>
        <p:txBody>
          <a:bodyPr anchor="ctr">
            <a:spAutoFit/>
          </a:bodyPr>
          <a:lstStyle>
            <a:lvl1pPr marL="342900" indent="-342900" latinLnBrk="0">
              <a:lnSpc>
                <a:spcPct val="120000"/>
              </a:lnSpc>
              <a:spcBef>
                <a:spcPts val="1200"/>
              </a:spcBef>
              <a:buClr>
                <a:schemeClr val="accent2"/>
              </a:buClr>
              <a:buSzPct val="90000"/>
              <a:buFont typeface="Wingdings" panose="05000000000000000000" pitchFamily="2" charset="2"/>
              <a:buChar char="p"/>
              <a:defRPr lang="zh-TW" sz="2000" b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Bright" panose="02040602050505020304" pitchFamily="18" charset="0"/>
                <a:ea typeface="新細明體" panose="02020500000000000000" pitchFamily="18" charset="-120"/>
              </a:defRPr>
            </a:lvl1pPr>
            <a:lvl2pPr marL="457200" indent="0" latinLnBrk="0">
              <a:buNone/>
              <a:defRPr lang="zh-TW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zh-TW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7" name="文字版面配置區 6"/>
          <p:cNvSpPr>
            <a:spLocks noGrp="1"/>
          </p:cNvSpPr>
          <p:nvPr>
            <p:ph type="body" sz="quarter" idx="10"/>
          </p:nvPr>
        </p:nvSpPr>
        <p:spPr>
          <a:xfrm>
            <a:off x="909836" y="2348880"/>
            <a:ext cx="10440000" cy="469916"/>
          </a:xfrm>
          <a:prstGeom prst="round2DiagRect">
            <a:avLst/>
          </a:prstGeom>
          <a:gradFill flip="none" rotWithShape="1">
            <a:gsLst>
              <a:gs pos="0">
                <a:schemeClr val="accent2">
                  <a:lumMod val="5000"/>
                  <a:lumOff val="95000"/>
                </a:schemeClr>
              </a:gs>
              <a:gs pos="74000">
                <a:schemeClr val="accent2">
                  <a:lumMod val="45000"/>
                  <a:lumOff val="55000"/>
                </a:schemeClr>
              </a:gs>
              <a:gs pos="83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2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/>
          <a:lstStyle>
            <a:lvl1pPr marL="0" indent="0">
              <a:buNone/>
              <a:defRPr sz="2400" b="1" cap="none" spc="50" baseline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urier New" panose="02070309020205020404" pitchFamily="49" charset="0"/>
                <a:ea typeface="新細明體" panose="02020500000000000000" pitchFamily="18" charset="-120"/>
              </a:defRPr>
            </a:lvl1pPr>
            <a:lvl5pPr marL="857250" indent="0">
              <a:buNone/>
              <a:defRPr/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5" name="文字版面配置區 2"/>
          <p:cNvSpPr>
            <a:spLocks noGrp="1"/>
          </p:cNvSpPr>
          <p:nvPr>
            <p:ph type="body" idx="11"/>
          </p:nvPr>
        </p:nvSpPr>
        <p:spPr>
          <a:xfrm>
            <a:off x="837828" y="5055567"/>
            <a:ext cx="10512000" cy="461665"/>
          </a:xfrm>
          <a:gradFill>
            <a:gsLst>
              <a:gs pos="0">
                <a:schemeClr val="dk1">
                  <a:lumMod val="157000"/>
                  <a:satMod val="101000"/>
                  <a:alpha val="75000"/>
                </a:schemeClr>
              </a:gs>
              <a:gs pos="50000">
                <a:schemeClr val="dk1">
                  <a:lumMod val="137000"/>
                  <a:satMod val="103000"/>
                  <a:alpha val="69000"/>
                </a:schemeClr>
              </a:gs>
              <a:gs pos="100000">
                <a:schemeClr val="dk1">
                  <a:lumMod val="115000"/>
                  <a:satMod val="109000"/>
                </a:schemeClr>
              </a:gs>
            </a:gsLst>
          </a:gra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none"/>
        </p:style>
        <p:txBody>
          <a:bodyPr anchor="ctr">
            <a:spAutoFit/>
          </a:bodyPr>
          <a:lstStyle>
            <a:lvl1pPr marL="342900" indent="-342900" latinLnBrk="0">
              <a:lnSpc>
                <a:spcPct val="120000"/>
              </a:lnSpc>
              <a:spcBef>
                <a:spcPts val="1200"/>
              </a:spcBef>
              <a:buClr>
                <a:schemeClr val="accent3"/>
              </a:buClr>
              <a:buSzPct val="80000"/>
              <a:buFont typeface="Wingdings" panose="05000000000000000000" pitchFamily="2" charset="2"/>
              <a:buChar char="n"/>
              <a:defRPr lang="zh-TW" sz="2000" b="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Bright" panose="02040602050505020304" pitchFamily="18" charset="0"/>
                <a:ea typeface="新細明體" panose="02020500000000000000" pitchFamily="18" charset="-120"/>
              </a:defRPr>
            </a:lvl1pPr>
            <a:lvl2pPr marL="457200" indent="0" latinLnBrk="0">
              <a:buNone/>
              <a:defRPr lang="zh-TW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zh-TW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zh-TW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  <p:sp>
        <p:nvSpPr>
          <p:cNvPr id="6" name="文字版面配置區 6"/>
          <p:cNvSpPr>
            <a:spLocks noGrp="1"/>
          </p:cNvSpPr>
          <p:nvPr>
            <p:ph type="body" sz="quarter" idx="12"/>
          </p:nvPr>
        </p:nvSpPr>
        <p:spPr>
          <a:xfrm>
            <a:off x="908668" y="4406334"/>
            <a:ext cx="10440000" cy="469916"/>
          </a:xfrm>
          <a:prstGeom prst="round2Diag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3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/>
          <a:lstStyle>
            <a:lvl1pPr marL="0" indent="0">
              <a:buNone/>
              <a:defRPr sz="2400" b="1" cap="none" spc="50" baseline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urier New" panose="02070309020205020404" pitchFamily="49" charset="0"/>
                <a:ea typeface="新細明體" panose="02020500000000000000" pitchFamily="18" charset="-120"/>
              </a:defRPr>
            </a:lvl1pPr>
            <a:lvl5pPr marL="857250" indent="0">
              <a:buNone/>
              <a:defRPr/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上課須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>
          <a:xfrm>
            <a:off x="9442836" y="6421322"/>
            <a:ext cx="1770592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fld id="{BED766D4-F079-4EC8-99B1-8DD959686D3D}" type="datetime1">
              <a:rPr lang="zh-TW" altLang="en-US" smtClean="0"/>
              <a:pPr/>
              <a:t>2019/10/18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7808479" y="6459422"/>
            <a:ext cx="1028432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11561232" y="6423948"/>
            <a:ext cx="526334" cy="365125"/>
          </a:xfrm>
          <a:prstGeom prst="rect">
            <a:avLst/>
          </a:prstGeom>
        </p:spPr>
        <p:txBody>
          <a:bodyPr lIns="121899" tIns="60949" rIns="121899" bIns="60949"/>
          <a:lstStyle/>
          <a:p>
            <a:fld id="{430476A2-CF17-4C5C-B3DE-944955FEFED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81" name="圓角矩形 80"/>
          <p:cNvSpPr/>
          <p:nvPr userDrawn="1"/>
        </p:nvSpPr>
        <p:spPr>
          <a:xfrm>
            <a:off x="1771159" y="1809738"/>
            <a:ext cx="8760779" cy="4095779"/>
          </a:xfrm>
          <a:prstGeom prst="roundRect">
            <a:avLst>
              <a:gd name="adj" fmla="val 2667"/>
            </a:avLst>
          </a:prstGeom>
          <a:solidFill>
            <a:srgbClr val="E6E6E6"/>
          </a:solidFill>
          <a:ln w="25400" cap="flat" cmpd="sng" algn="ctr">
            <a:noFill/>
            <a:prstDash val="solid"/>
          </a:ln>
          <a:effectLst/>
        </p:spPr>
        <p:txBody>
          <a:bodyPr lIns="121899" tIns="60949" rIns="121899" bIns="60949"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24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82" name="Freeform 7"/>
          <p:cNvSpPr>
            <a:spLocks/>
          </p:cNvSpPr>
          <p:nvPr userDrawn="1"/>
        </p:nvSpPr>
        <p:spPr bwMode="auto">
          <a:xfrm>
            <a:off x="1771159" y="1142984"/>
            <a:ext cx="8760779" cy="739189"/>
          </a:xfrm>
          <a:prstGeom prst="snipRoundRect">
            <a:avLst>
              <a:gd name="adj1" fmla="val 25947"/>
              <a:gd name="adj2" fmla="val 0"/>
            </a:avLst>
          </a:prstGeom>
          <a:solidFill>
            <a:srgbClr val="000000">
              <a:lumMod val="75000"/>
              <a:lumOff val="25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4" name="矩形 83"/>
          <p:cNvSpPr/>
          <p:nvPr userDrawn="1"/>
        </p:nvSpPr>
        <p:spPr>
          <a:xfrm>
            <a:off x="3720747" y="1204804"/>
            <a:ext cx="4861603" cy="615553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pPr lvl="0" algn="ctr"/>
            <a:r>
              <a:rPr lang="zh-TW" altLang="en-US" sz="3200" b="1" kern="0" dirty="0" smtClean="0">
                <a:solidFill>
                  <a:sysClr val="window" lastClr="FFFFFF"/>
                </a:solidFill>
                <a:latin typeface="微軟正黑體" pitchFamily="34" charset="-120"/>
                <a:ea typeface="微軟正黑體" pitchFamily="34" charset="-120"/>
              </a:rPr>
              <a:t>同學，歡迎你參加本課程 </a:t>
            </a:r>
            <a:endParaRPr kumimoji="0" lang="zh-TW" altLang="en-US" sz="3200" b="1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89" name="Text Box 15"/>
          <p:cNvSpPr txBox="1">
            <a:spLocks noChangeArrowheads="1"/>
          </p:cNvSpPr>
          <p:nvPr userDrawn="1"/>
        </p:nvSpPr>
        <p:spPr bwMode="auto">
          <a:xfrm>
            <a:off x="2247289" y="3465157"/>
            <a:ext cx="5632269" cy="446254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none" lIns="121899" tIns="60949" rIns="121899" bIns="60949">
            <a:spAutoFit/>
          </a:bodyPr>
          <a:lstStyle/>
          <a:p>
            <a:pPr lvl="0"/>
            <a:r>
              <a:rPr lang="zh-TW" altLang="en-US" sz="2100" b="1" kern="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軟正黑體"/>
                <a:cs typeface="Arial" pitchFamily="34" charset="0"/>
              </a:rPr>
              <a:t>隨時準備好，老師</a:t>
            </a:r>
            <a:r>
              <a:rPr lang="zh-TW" altLang="en-US" sz="2100" b="1" kern="0" dirty="0" smtClean="0">
                <a:solidFill>
                  <a:schemeClr val="accent5">
                    <a:lumMod val="75000"/>
                  </a:schemeClr>
                </a:solidFill>
                <a:latin typeface="微軟正黑體"/>
                <a:cs typeface="Arial" pitchFamily="34" charset="0"/>
              </a:rPr>
              <a:t>會呼叫你的名字進行互動</a:t>
            </a:r>
            <a:r>
              <a:rPr lang="zh-TW" altLang="en-US" sz="2100" b="1" kern="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軟正黑體"/>
                <a:cs typeface="Arial" pitchFamily="34" charset="0"/>
              </a:rPr>
              <a:t>。</a:t>
            </a:r>
          </a:p>
        </p:txBody>
      </p:sp>
      <p:sp>
        <p:nvSpPr>
          <p:cNvPr id="90" name="Text Box 13"/>
          <p:cNvSpPr txBox="1">
            <a:spLocks noChangeArrowheads="1"/>
          </p:cNvSpPr>
          <p:nvPr userDrawn="1"/>
        </p:nvSpPr>
        <p:spPr bwMode="auto">
          <a:xfrm>
            <a:off x="2247288" y="2070091"/>
            <a:ext cx="6555598" cy="446254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none" lIns="121899" tIns="60949" rIns="121899" bIns="60949">
            <a:spAutoFit/>
          </a:bodyPr>
          <a:lstStyle/>
          <a:p>
            <a:pPr lvl="0"/>
            <a:r>
              <a:rPr lang="zh-TW" altLang="en-US" sz="2100" b="1" kern="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軟正黑體"/>
                <a:cs typeface="Arial" pitchFamily="34" charset="0"/>
              </a:rPr>
              <a:t>請</a:t>
            </a:r>
            <a:r>
              <a:rPr lang="zh-TW" altLang="en-US" sz="2100" b="1" kern="0" dirty="0" smtClean="0">
                <a:solidFill>
                  <a:schemeClr val="accent5">
                    <a:lumMod val="75000"/>
                  </a:schemeClr>
                </a:solidFill>
                <a:latin typeface="微軟正黑體"/>
                <a:cs typeface="Arial" pitchFamily="34" charset="0"/>
              </a:rPr>
              <a:t>關閉你的</a:t>
            </a:r>
            <a:r>
              <a:rPr lang="en-US" altLang="zh-TW" sz="2100" b="1" kern="0" dirty="0" smtClean="0">
                <a:solidFill>
                  <a:schemeClr val="accent5">
                    <a:lumMod val="75000"/>
                  </a:schemeClr>
                </a:solidFill>
                <a:latin typeface="微軟正黑體"/>
                <a:cs typeface="Arial" pitchFamily="34" charset="0"/>
              </a:rPr>
              <a:t>FB </a:t>
            </a:r>
            <a:r>
              <a:rPr lang="zh-TW" altLang="en-US" sz="2100" b="1" kern="0" dirty="0" smtClean="0">
                <a:solidFill>
                  <a:schemeClr val="accent5">
                    <a:lumMod val="75000"/>
                  </a:schemeClr>
                </a:solidFill>
                <a:latin typeface="微軟正黑體"/>
                <a:cs typeface="Arial" pitchFamily="34" charset="0"/>
              </a:rPr>
              <a:t>、</a:t>
            </a:r>
            <a:r>
              <a:rPr lang="en-US" altLang="zh-TW" sz="2100" b="1" kern="0" dirty="0" smtClean="0">
                <a:solidFill>
                  <a:schemeClr val="accent5">
                    <a:lumMod val="75000"/>
                  </a:schemeClr>
                </a:solidFill>
                <a:latin typeface="微軟正黑體"/>
                <a:cs typeface="Arial" pitchFamily="34" charset="0"/>
              </a:rPr>
              <a:t>Line</a:t>
            </a:r>
            <a:r>
              <a:rPr lang="zh-TW" altLang="en-US" sz="2100" b="1" kern="0" dirty="0" smtClean="0">
                <a:solidFill>
                  <a:schemeClr val="accent5">
                    <a:lumMod val="75000"/>
                  </a:schemeClr>
                </a:solidFill>
                <a:latin typeface="微軟正黑體"/>
                <a:cs typeface="Arial" pitchFamily="34" charset="0"/>
              </a:rPr>
              <a:t>等溝通工具</a:t>
            </a:r>
            <a:r>
              <a:rPr lang="zh-TW" altLang="en-US" sz="2100" b="1" kern="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軟正黑體"/>
                <a:cs typeface="Arial" pitchFamily="34" charset="0"/>
              </a:rPr>
              <a:t>，以免影響你上課。</a:t>
            </a:r>
          </a:p>
        </p:txBody>
      </p:sp>
      <p:sp>
        <p:nvSpPr>
          <p:cNvPr id="92" name="Text Box 15"/>
          <p:cNvSpPr txBox="1">
            <a:spLocks noChangeArrowheads="1"/>
          </p:cNvSpPr>
          <p:nvPr userDrawn="1"/>
        </p:nvSpPr>
        <p:spPr bwMode="auto">
          <a:xfrm>
            <a:off x="2247289" y="5188515"/>
            <a:ext cx="5032546" cy="451405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none" lIns="121899" tIns="60949" rIns="121899" bIns="60949">
            <a:spAutoFit/>
          </a:bodyPr>
          <a:lstStyle/>
          <a:p>
            <a:pPr lvl="0"/>
            <a:r>
              <a:rPr lang="zh-TW" altLang="en-US" sz="2100" b="1" kern="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軟正黑體"/>
              </a:rPr>
              <a:t>先倒好水、上個洗手間，準備上課囉</a:t>
            </a:r>
            <a:r>
              <a:rPr lang="en-US" altLang="zh-TW" sz="2100" b="1" kern="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軟正黑體"/>
              </a:rPr>
              <a:t>^^</a:t>
            </a:r>
            <a:endParaRPr lang="zh-TW" altLang="en-US" sz="2100" b="1" kern="0" dirty="0" smtClean="0">
              <a:solidFill>
                <a:srgbClr val="000000">
                  <a:lumMod val="65000"/>
                  <a:lumOff val="35000"/>
                </a:srgbClr>
              </a:solidFill>
              <a:latin typeface="微軟正黑體"/>
            </a:endParaRPr>
          </a:p>
        </p:txBody>
      </p:sp>
      <p:sp>
        <p:nvSpPr>
          <p:cNvPr id="98" name="Text Box 13"/>
          <p:cNvSpPr txBox="1">
            <a:spLocks noChangeArrowheads="1"/>
          </p:cNvSpPr>
          <p:nvPr userDrawn="1"/>
        </p:nvSpPr>
        <p:spPr bwMode="auto">
          <a:xfrm>
            <a:off x="2247288" y="4162691"/>
            <a:ext cx="7903747" cy="769419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square" lIns="121899" tIns="60949" rIns="121899" bIns="60949">
            <a:spAutoFit/>
          </a:bodyPr>
          <a:lstStyle/>
          <a:p>
            <a:pPr lvl="0"/>
            <a:r>
              <a:rPr lang="zh-TW" altLang="en-US" sz="2100" b="1" kern="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軟正黑體"/>
                <a:cs typeface="Arial" pitchFamily="34" charset="0"/>
              </a:rPr>
              <a:t>如果有緊急事情，你必需離開線上教室，請用</a:t>
            </a:r>
            <a:r>
              <a:rPr lang="zh-TW" altLang="en-US" sz="2100" b="1" kern="0" dirty="0" smtClean="0">
                <a:solidFill>
                  <a:schemeClr val="accent5">
                    <a:lumMod val="75000"/>
                  </a:schemeClr>
                </a:solidFill>
                <a:latin typeface="微軟正黑體"/>
                <a:cs typeface="Arial" pitchFamily="34" charset="0"/>
              </a:rPr>
              <a:t>聊天室私訊</a:t>
            </a:r>
            <a:r>
              <a:rPr lang="zh-TW" altLang="en-US" sz="2100" b="1" kern="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軟正黑體"/>
                <a:cs typeface="Arial" pitchFamily="34" charset="0"/>
              </a:rPr>
              <a:t>給老師，以免老師癡癡呼喚你的名字。</a:t>
            </a:r>
          </a:p>
        </p:txBody>
      </p:sp>
      <p:sp>
        <p:nvSpPr>
          <p:cNvPr id="99" name="Freeform 5"/>
          <p:cNvSpPr>
            <a:spLocks noEditPoints="1"/>
          </p:cNvSpPr>
          <p:nvPr userDrawn="1"/>
        </p:nvSpPr>
        <p:spPr bwMode="auto">
          <a:xfrm>
            <a:off x="1938563" y="2162445"/>
            <a:ext cx="308725" cy="266696"/>
          </a:xfrm>
          <a:custGeom>
            <a:avLst/>
            <a:gdLst/>
            <a:ahLst/>
            <a:cxnLst>
              <a:cxn ang="0">
                <a:pos x="112" y="90"/>
              </a:cxn>
              <a:cxn ang="0">
                <a:pos x="106" y="106"/>
              </a:cxn>
              <a:cxn ang="0">
                <a:pos x="88" y="114"/>
              </a:cxn>
              <a:cxn ang="0">
                <a:pos x="22" y="114"/>
              </a:cxn>
              <a:cxn ang="0">
                <a:pos x="6" y="106"/>
              </a:cxn>
              <a:cxn ang="0">
                <a:pos x="0" y="90"/>
              </a:cxn>
              <a:cxn ang="0">
                <a:pos x="0" y="24"/>
              </a:cxn>
              <a:cxn ang="0">
                <a:pos x="6" y="8"/>
              </a:cxn>
              <a:cxn ang="0">
                <a:pos x="22" y="0"/>
              </a:cxn>
              <a:cxn ang="0">
                <a:pos x="88" y="0"/>
              </a:cxn>
              <a:cxn ang="0">
                <a:pos x="98" y="2"/>
              </a:cxn>
              <a:cxn ang="0">
                <a:pos x="100" y="4"/>
              </a:cxn>
              <a:cxn ang="0">
                <a:pos x="96" y="10"/>
              </a:cxn>
              <a:cxn ang="0">
                <a:pos x="94" y="12"/>
              </a:cxn>
              <a:cxn ang="0">
                <a:pos x="92" y="12"/>
              </a:cxn>
              <a:cxn ang="0">
                <a:pos x="88" y="10"/>
              </a:cxn>
              <a:cxn ang="0">
                <a:pos x="22" y="10"/>
              </a:cxn>
              <a:cxn ang="0">
                <a:pos x="14" y="14"/>
              </a:cxn>
              <a:cxn ang="0">
                <a:pos x="10" y="24"/>
              </a:cxn>
              <a:cxn ang="0">
                <a:pos x="10" y="90"/>
              </a:cxn>
              <a:cxn ang="0">
                <a:pos x="14" y="100"/>
              </a:cxn>
              <a:cxn ang="0">
                <a:pos x="22" y="102"/>
              </a:cxn>
              <a:cxn ang="0">
                <a:pos x="88" y="102"/>
              </a:cxn>
              <a:cxn ang="0">
                <a:pos x="98" y="100"/>
              </a:cxn>
              <a:cxn ang="0">
                <a:pos x="102" y="90"/>
              </a:cxn>
              <a:cxn ang="0">
                <a:pos x="102" y="70"/>
              </a:cxn>
              <a:cxn ang="0">
                <a:pos x="108" y="62"/>
              </a:cxn>
              <a:cxn ang="0">
                <a:pos x="110" y="62"/>
              </a:cxn>
              <a:cxn ang="0">
                <a:pos x="110" y="62"/>
              </a:cxn>
              <a:cxn ang="0">
                <a:pos x="112" y="64"/>
              </a:cxn>
              <a:cxn ang="0">
                <a:pos x="66" y="90"/>
              </a:cxn>
              <a:cxn ang="0">
                <a:pos x="60" y="92"/>
              </a:cxn>
              <a:cxn ang="0">
                <a:pos x="22" y="56"/>
              </a:cxn>
              <a:cxn ang="0">
                <a:pos x="20" y="52"/>
              </a:cxn>
              <a:cxn ang="0">
                <a:pos x="30" y="38"/>
              </a:cxn>
              <a:cxn ang="0">
                <a:pos x="36" y="36"/>
              </a:cxn>
              <a:cxn ang="0">
                <a:pos x="60" y="60"/>
              </a:cxn>
              <a:cxn ang="0">
                <a:pos x="112" y="8"/>
              </a:cxn>
              <a:cxn ang="0">
                <a:pos x="122" y="8"/>
              </a:cxn>
              <a:cxn ang="0">
                <a:pos x="130" y="16"/>
              </a:cxn>
              <a:cxn ang="0">
                <a:pos x="130" y="26"/>
              </a:cxn>
            </a:cxnLst>
            <a:rect l="0" t="0" r="r" b="b"/>
            <a:pathLst>
              <a:path w="132" h="114">
                <a:moveTo>
                  <a:pt x="112" y="90"/>
                </a:moveTo>
                <a:lnTo>
                  <a:pt x="112" y="90"/>
                </a:lnTo>
                <a:lnTo>
                  <a:pt x="110" y="98"/>
                </a:lnTo>
                <a:lnTo>
                  <a:pt x="106" y="106"/>
                </a:lnTo>
                <a:lnTo>
                  <a:pt x="98" y="112"/>
                </a:lnTo>
                <a:lnTo>
                  <a:pt x="88" y="114"/>
                </a:lnTo>
                <a:lnTo>
                  <a:pt x="22" y="114"/>
                </a:lnTo>
                <a:lnTo>
                  <a:pt x="22" y="114"/>
                </a:lnTo>
                <a:lnTo>
                  <a:pt x="14" y="112"/>
                </a:lnTo>
                <a:lnTo>
                  <a:pt x="6" y="106"/>
                </a:lnTo>
                <a:lnTo>
                  <a:pt x="2" y="98"/>
                </a:lnTo>
                <a:lnTo>
                  <a:pt x="0" y="90"/>
                </a:lnTo>
                <a:lnTo>
                  <a:pt x="0" y="24"/>
                </a:lnTo>
                <a:lnTo>
                  <a:pt x="0" y="24"/>
                </a:lnTo>
                <a:lnTo>
                  <a:pt x="2" y="14"/>
                </a:lnTo>
                <a:lnTo>
                  <a:pt x="6" y="8"/>
                </a:lnTo>
                <a:lnTo>
                  <a:pt x="14" y="2"/>
                </a:lnTo>
                <a:lnTo>
                  <a:pt x="22" y="0"/>
                </a:lnTo>
                <a:lnTo>
                  <a:pt x="88" y="0"/>
                </a:lnTo>
                <a:lnTo>
                  <a:pt x="88" y="0"/>
                </a:lnTo>
                <a:lnTo>
                  <a:pt x="98" y="2"/>
                </a:lnTo>
                <a:lnTo>
                  <a:pt x="98" y="2"/>
                </a:lnTo>
                <a:lnTo>
                  <a:pt x="100" y="4"/>
                </a:lnTo>
                <a:lnTo>
                  <a:pt x="100" y="4"/>
                </a:lnTo>
                <a:lnTo>
                  <a:pt x="100" y="6"/>
                </a:lnTo>
                <a:lnTo>
                  <a:pt x="96" y="10"/>
                </a:lnTo>
                <a:lnTo>
                  <a:pt x="96" y="10"/>
                </a:lnTo>
                <a:lnTo>
                  <a:pt x="94" y="12"/>
                </a:lnTo>
                <a:lnTo>
                  <a:pt x="94" y="12"/>
                </a:lnTo>
                <a:lnTo>
                  <a:pt x="92" y="12"/>
                </a:lnTo>
                <a:lnTo>
                  <a:pt x="92" y="12"/>
                </a:lnTo>
                <a:lnTo>
                  <a:pt x="88" y="10"/>
                </a:lnTo>
                <a:lnTo>
                  <a:pt x="22" y="10"/>
                </a:lnTo>
                <a:lnTo>
                  <a:pt x="22" y="10"/>
                </a:lnTo>
                <a:lnTo>
                  <a:pt x="18" y="12"/>
                </a:lnTo>
                <a:lnTo>
                  <a:pt x="14" y="14"/>
                </a:lnTo>
                <a:lnTo>
                  <a:pt x="10" y="18"/>
                </a:lnTo>
                <a:lnTo>
                  <a:pt x="10" y="24"/>
                </a:lnTo>
                <a:lnTo>
                  <a:pt x="10" y="90"/>
                </a:lnTo>
                <a:lnTo>
                  <a:pt x="10" y="90"/>
                </a:lnTo>
                <a:lnTo>
                  <a:pt x="10" y="94"/>
                </a:lnTo>
                <a:lnTo>
                  <a:pt x="14" y="100"/>
                </a:lnTo>
                <a:lnTo>
                  <a:pt x="18" y="102"/>
                </a:lnTo>
                <a:lnTo>
                  <a:pt x="22" y="102"/>
                </a:lnTo>
                <a:lnTo>
                  <a:pt x="88" y="102"/>
                </a:lnTo>
                <a:lnTo>
                  <a:pt x="88" y="102"/>
                </a:lnTo>
                <a:lnTo>
                  <a:pt x="94" y="102"/>
                </a:lnTo>
                <a:lnTo>
                  <a:pt x="98" y="100"/>
                </a:lnTo>
                <a:lnTo>
                  <a:pt x="100" y="94"/>
                </a:lnTo>
                <a:lnTo>
                  <a:pt x="102" y="90"/>
                </a:lnTo>
                <a:lnTo>
                  <a:pt x="102" y="70"/>
                </a:lnTo>
                <a:lnTo>
                  <a:pt x="102" y="70"/>
                </a:lnTo>
                <a:lnTo>
                  <a:pt x="102" y="68"/>
                </a:lnTo>
                <a:lnTo>
                  <a:pt x="108" y="62"/>
                </a:lnTo>
                <a:lnTo>
                  <a:pt x="108" y="62"/>
                </a:lnTo>
                <a:lnTo>
                  <a:pt x="110" y="62"/>
                </a:lnTo>
                <a:lnTo>
                  <a:pt x="110" y="62"/>
                </a:lnTo>
                <a:lnTo>
                  <a:pt x="110" y="62"/>
                </a:lnTo>
                <a:lnTo>
                  <a:pt x="110" y="62"/>
                </a:lnTo>
                <a:lnTo>
                  <a:pt x="112" y="64"/>
                </a:lnTo>
                <a:lnTo>
                  <a:pt x="112" y="90"/>
                </a:lnTo>
                <a:close/>
                <a:moveTo>
                  <a:pt x="66" y="90"/>
                </a:moveTo>
                <a:lnTo>
                  <a:pt x="66" y="90"/>
                </a:lnTo>
                <a:lnTo>
                  <a:pt x="60" y="92"/>
                </a:lnTo>
                <a:lnTo>
                  <a:pt x="56" y="90"/>
                </a:lnTo>
                <a:lnTo>
                  <a:pt x="22" y="56"/>
                </a:lnTo>
                <a:lnTo>
                  <a:pt x="22" y="56"/>
                </a:lnTo>
                <a:lnTo>
                  <a:pt x="20" y="52"/>
                </a:lnTo>
                <a:lnTo>
                  <a:pt x="22" y="48"/>
                </a:lnTo>
                <a:lnTo>
                  <a:pt x="30" y="38"/>
                </a:lnTo>
                <a:lnTo>
                  <a:pt x="30" y="38"/>
                </a:lnTo>
                <a:lnTo>
                  <a:pt x="36" y="36"/>
                </a:lnTo>
                <a:lnTo>
                  <a:pt x="40" y="38"/>
                </a:lnTo>
                <a:lnTo>
                  <a:pt x="60" y="60"/>
                </a:lnTo>
                <a:lnTo>
                  <a:pt x="112" y="8"/>
                </a:lnTo>
                <a:lnTo>
                  <a:pt x="112" y="8"/>
                </a:lnTo>
                <a:lnTo>
                  <a:pt x="118" y="6"/>
                </a:lnTo>
                <a:lnTo>
                  <a:pt x="122" y="8"/>
                </a:lnTo>
                <a:lnTo>
                  <a:pt x="130" y="16"/>
                </a:lnTo>
                <a:lnTo>
                  <a:pt x="130" y="16"/>
                </a:lnTo>
                <a:lnTo>
                  <a:pt x="132" y="20"/>
                </a:lnTo>
                <a:lnTo>
                  <a:pt x="130" y="26"/>
                </a:lnTo>
                <a:lnTo>
                  <a:pt x="66" y="9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 lang="zh-TW" altLang="en-US" dirty="0"/>
          </a:p>
        </p:txBody>
      </p:sp>
      <p:sp>
        <p:nvSpPr>
          <p:cNvPr id="100" name="Freeform 5"/>
          <p:cNvSpPr>
            <a:spLocks noEditPoints="1"/>
          </p:cNvSpPr>
          <p:nvPr userDrawn="1"/>
        </p:nvSpPr>
        <p:spPr bwMode="auto">
          <a:xfrm>
            <a:off x="1938563" y="3557512"/>
            <a:ext cx="308725" cy="266696"/>
          </a:xfrm>
          <a:custGeom>
            <a:avLst/>
            <a:gdLst/>
            <a:ahLst/>
            <a:cxnLst>
              <a:cxn ang="0">
                <a:pos x="112" y="90"/>
              </a:cxn>
              <a:cxn ang="0">
                <a:pos x="106" y="106"/>
              </a:cxn>
              <a:cxn ang="0">
                <a:pos x="88" y="114"/>
              </a:cxn>
              <a:cxn ang="0">
                <a:pos x="22" y="114"/>
              </a:cxn>
              <a:cxn ang="0">
                <a:pos x="6" y="106"/>
              </a:cxn>
              <a:cxn ang="0">
                <a:pos x="0" y="90"/>
              </a:cxn>
              <a:cxn ang="0">
                <a:pos x="0" y="24"/>
              </a:cxn>
              <a:cxn ang="0">
                <a:pos x="6" y="8"/>
              </a:cxn>
              <a:cxn ang="0">
                <a:pos x="22" y="0"/>
              </a:cxn>
              <a:cxn ang="0">
                <a:pos x="88" y="0"/>
              </a:cxn>
              <a:cxn ang="0">
                <a:pos x="98" y="2"/>
              </a:cxn>
              <a:cxn ang="0">
                <a:pos x="100" y="4"/>
              </a:cxn>
              <a:cxn ang="0">
                <a:pos x="96" y="10"/>
              </a:cxn>
              <a:cxn ang="0">
                <a:pos x="94" y="12"/>
              </a:cxn>
              <a:cxn ang="0">
                <a:pos x="92" y="12"/>
              </a:cxn>
              <a:cxn ang="0">
                <a:pos x="88" y="10"/>
              </a:cxn>
              <a:cxn ang="0">
                <a:pos x="22" y="10"/>
              </a:cxn>
              <a:cxn ang="0">
                <a:pos x="14" y="14"/>
              </a:cxn>
              <a:cxn ang="0">
                <a:pos x="10" y="24"/>
              </a:cxn>
              <a:cxn ang="0">
                <a:pos x="10" y="90"/>
              </a:cxn>
              <a:cxn ang="0">
                <a:pos x="14" y="100"/>
              </a:cxn>
              <a:cxn ang="0">
                <a:pos x="22" y="102"/>
              </a:cxn>
              <a:cxn ang="0">
                <a:pos x="88" y="102"/>
              </a:cxn>
              <a:cxn ang="0">
                <a:pos x="98" y="100"/>
              </a:cxn>
              <a:cxn ang="0">
                <a:pos x="102" y="90"/>
              </a:cxn>
              <a:cxn ang="0">
                <a:pos x="102" y="70"/>
              </a:cxn>
              <a:cxn ang="0">
                <a:pos x="108" y="62"/>
              </a:cxn>
              <a:cxn ang="0">
                <a:pos x="110" y="62"/>
              </a:cxn>
              <a:cxn ang="0">
                <a:pos x="110" y="62"/>
              </a:cxn>
              <a:cxn ang="0">
                <a:pos x="112" y="64"/>
              </a:cxn>
              <a:cxn ang="0">
                <a:pos x="66" y="90"/>
              </a:cxn>
              <a:cxn ang="0">
                <a:pos x="60" y="92"/>
              </a:cxn>
              <a:cxn ang="0">
                <a:pos x="22" y="56"/>
              </a:cxn>
              <a:cxn ang="0">
                <a:pos x="20" y="52"/>
              </a:cxn>
              <a:cxn ang="0">
                <a:pos x="30" y="38"/>
              </a:cxn>
              <a:cxn ang="0">
                <a:pos x="36" y="36"/>
              </a:cxn>
              <a:cxn ang="0">
                <a:pos x="60" y="60"/>
              </a:cxn>
              <a:cxn ang="0">
                <a:pos x="112" y="8"/>
              </a:cxn>
              <a:cxn ang="0">
                <a:pos x="122" y="8"/>
              </a:cxn>
              <a:cxn ang="0">
                <a:pos x="130" y="16"/>
              </a:cxn>
              <a:cxn ang="0">
                <a:pos x="130" y="26"/>
              </a:cxn>
            </a:cxnLst>
            <a:rect l="0" t="0" r="r" b="b"/>
            <a:pathLst>
              <a:path w="132" h="114">
                <a:moveTo>
                  <a:pt x="112" y="90"/>
                </a:moveTo>
                <a:lnTo>
                  <a:pt x="112" y="90"/>
                </a:lnTo>
                <a:lnTo>
                  <a:pt x="110" y="98"/>
                </a:lnTo>
                <a:lnTo>
                  <a:pt x="106" y="106"/>
                </a:lnTo>
                <a:lnTo>
                  <a:pt x="98" y="112"/>
                </a:lnTo>
                <a:lnTo>
                  <a:pt x="88" y="114"/>
                </a:lnTo>
                <a:lnTo>
                  <a:pt x="22" y="114"/>
                </a:lnTo>
                <a:lnTo>
                  <a:pt x="22" y="114"/>
                </a:lnTo>
                <a:lnTo>
                  <a:pt x="14" y="112"/>
                </a:lnTo>
                <a:lnTo>
                  <a:pt x="6" y="106"/>
                </a:lnTo>
                <a:lnTo>
                  <a:pt x="2" y="98"/>
                </a:lnTo>
                <a:lnTo>
                  <a:pt x="0" y="90"/>
                </a:lnTo>
                <a:lnTo>
                  <a:pt x="0" y="24"/>
                </a:lnTo>
                <a:lnTo>
                  <a:pt x="0" y="24"/>
                </a:lnTo>
                <a:lnTo>
                  <a:pt x="2" y="14"/>
                </a:lnTo>
                <a:lnTo>
                  <a:pt x="6" y="8"/>
                </a:lnTo>
                <a:lnTo>
                  <a:pt x="14" y="2"/>
                </a:lnTo>
                <a:lnTo>
                  <a:pt x="22" y="0"/>
                </a:lnTo>
                <a:lnTo>
                  <a:pt x="88" y="0"/>
                </a:lnTo>
                <a:lnTo>
                  <a:pt x="88" y="0"/>
                </a:lnTo>
                <a:lnTo>
                  <a:pt x="98" y="2"/>
                </a:lnTo>
                <a:lnTo>
                  <a:pt x="98" y="2"/>
                </a:lnTo>
                <a:lnTo>
                  <a:pt x="100" y="4"/>
                </a:lnTo>
                <a:lnTo>
                  <a:pt x="100" y="4"/>
                </a:lnTo>
                <a:lnTo>
                  <a:pt x="100" y="6"/>
                </a:lnTo>
                <a:lnTo>
                  <a:pt x="96" y="10"/>
                </a:lnTo>
                <a:lnTo>
                  <a:pt x="96" y="10"/>
                </a:lnTo>
                <a:lnTo>
                  <a:pt x="94" y="12"/>
                </a:lnTo>
                <a:lnTo>
                  <a:pt x="94" y="12"/>
                </a:lnTo>
                <a:lnTo>
                  <a:pt x="92" y="12"/>
                </a:lnTo>
                <a:lnTo>
                  <a:pt x="92" y="12"/>
                </a:lnTo>
                <a:lnTo>
                  <a:pt x="88" y="10"/>
                </a:lnTo>
                <a:lnTo>
                  <a:pt x="22" y="10"/>
                </a:lnTo>
                <a:lnTo>
                  <a:pt x="22" y="10"/>
                </a:lnTo>
                <a:lnTo>
                  <a:pt x="18" y="12"/>
                </a:lnTo>
                <a:lnTo>
                  <a:pt x="14" y="14"/>
                </a:lnTo>
                <a:lnTo>
                  <a:pt x="10" y="18"/>
                </a:lnTo>
                <a:lnTo>
                  <a:pt x="10" y="24"/>
                </a:lnTo>
                <a:lnTo>
                  <a:pt x="10" y="90"/>
                </a:lnTo>
                <a:lnTo>
                  <a:pt x="10" y="90"/>
                </a:lnTo>
                <a:lnTo>
                  <a:pt x="10" y="94"/>
                </a:lnTo>
                <a:lnTo>
                  <a:pt x="14" y="100"/>
                </a:lnTo>
                <a:lnTo>
                  <a:pt x="18" y="102"/>
                </a:lnTo>
                <a:lnTo>
                  <a:pt x="22" y="102"/>
                </a:lnTo>
                <a:lnTo>
                  <a:pt x="88" y="102"/>
                </a:lnTo>
                <a:lnTo>
                  <a:pt x="88" y="102"/>
                </a:lnTo>
                <a:lnTo>
                  <a:pt x="94" y="102"/>
                </a:lnTo>
                <a:lnTo>
                  <a:pt x="98" y="100"/>
                </a:lnTo>
                <a:lnTo>
                  <a:pt x="100" y="94"/>
                </a:lnTo>
                <a:lnTo>
                  <a:pt x="102" y="90"/>
                </a:lnTo>
                <a:lnTo>
                  <a:pt x="102" y="70"/>
                </a:lnTo>
                <a:lnTo>
                  <a:pt x="102" y="70"/>
                </a:lnTo>
                <a:lnTo>
                  <a:pt x="102" y="68"/>
                </a:lnTo>
                <a:lnTo>
                  <a:pt x="108" y="62"/>
                </a:lnTo>
                <a:lnTo>
                  <a:pt x="108" y="62"/>
                </a:lnTo>
                <a:lnTo>
                  <a:pt x="110" y="62"/>
                </a:lnTo>
                <a:lnTo>
                  <a:pt x="110" y="62"/>
                </a:lnTo>
                <a:lnTo>
                  <a:pt x="110" y="62"/>
                </a:lnTo>
                <a:lnTo>
                  <a:pt x="110" y="62"/>
                </a:lnTo>
                <a:lnTo>
                  <a:pt x="112" y="64"/>
                </a:lnTo>
                <a:lnTo>
                  <a:pt x="112" y="90"/>
                </a:lnTo>
                <a:close/>
                <a:moveTo>
                  <a:pt x="66" y="90"/>
                </a:moveTo>
                <a:lnTo>
                  <a:pt x="66" y="90"/>
                </a:lnTo>
                <a:lnTo>
                  <a:pt x="60" y="92"/>
                </a:lnTo>
                <a:lnTo>
                  <a:pt x="56" y="90"/>
                </a:lnTo>
                <a:lnTo>
                  <a:pt x="22" y="56"/>
                </a:lnTo>
                <a:lnTo>
                  <a:pt x="22" y="56"/>
                </a:lnTo>
                <a:lnTo>
                  <a:pt x="20" y="52"/>
                </a:lnTo>
                <a:lnTo>
                  <a:pt x="22" y="48"/>
                </a:lnTo>
                <a:lnTo>
                  <a:pt x="30" y="38"/>
                </a:lnTo>
                <a:lnTo>
                  <a:pt x="30" y="38"/>
                </a:lnTo>
                <a:lnTo>
                  <a:pt x="36" y="36"/>
                </a:lnTo>
                <a:lnTo>
                  <a:pt x="40" y="38"/>
                </a:lnTo>
                <a:lnTo>
                  <a:pt x="60" y="60"/>
                </a:lnTo>
                <a:lnTo>
                  <a:pt x="112" y="8"/>
                </a:lnTo>
                <a:lnTo>
                  <a:pt x="112" y="8"/>
                </a:lnTo>
                <a:lnTo>
                  <a:pt x="118" y="6"/>
                </a:lnTo>
                <a:lnTo>
                  <a:pt x="122" y="8"/>
                </a:lnTo>
                <a:lnTo>
                  <a:pt x="130" y="16"/>
                </a:lnTo>
                <a:lnTo>
                  <a:pt x="130" y="16"/>
                </a:lnTo>
                <a:lnTo>
                  <a:pt x="132" y="20"/>
                </a:lnTo>
                <a:lnTo>
                  <a:pt x="130" y="26"/>
                </a:lnTo>
                <a:lnTo>
                  <a:pt x="66" y="9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 lang="zh-TW" altLang="en-US" dirty="0"/>
          </a:p>
        </p:txBody>
      </p:sp>
      <p:sp>
        <p:nvSpPr>
          <p:cNvPr id="101" name="Freeform 5"/>
          <p:cNvSpPr>
            <a:spLocks noEditPoints="1"/>
          </p:cNvSpPr>
          <p:nvPr userDrawn="1"/>
        </p:nvSpPr>
        <p:spPr bwMode="auto">
          <a:xfrm>
            <a:off x="1938563" y="4419192"/>
            <a:ext cx="308725" cy="266696"/>
          </a:xfrm>
          <a:custGeom>
            <a:avLst/>
            <a:gdLst/>
            <a:ahLst/>
            <a:cxnLst>
              <a:cxn ang="0">
                <a:pos x="112" y="90"/>
              </a:cxn>
              <a:cxn ang="0">
                <a:pos x="106" y="106"/>
              </a:cxn>
              <a:cxn ang="0">
                <a:pos x="88" y="114"/>
              </a:cxn>
              <a:cxn ang="0">
                <a:pos x="22" y="114"/>
              </a:cxn>
              <a:cxn ang="0">
                <a:pos x="6" y="106"/>
              </a:cxn>
              <a:cxn ang="0">
                <a:pos x="0" y="90"/>
              </a:cxn>
              <a:cxn ang="0">
                <a:pos x="0" y="24"/>
              </a:cxn>
              <a:cxn ang="0">
                <a:pos x="6" y="8"/>
              </a:cxn>
              <a:cxn ang="0">
                <a:pos x="22" y="0"/>
              </a:cxn>
              <a:cxn ang="0">
                <a:pos x="88" y="0"/>
              </a:cxn>
              <a:cxn ang="0">
                <a:pos x="98" y="2"/>
              </a:cxn>
              <a:cxn ang="0">
                <a:pos x="100" y="4"/>
              </a:cxn>
              <a:cxn ang="0">
                <a:pos x="96" y="10"/>
              </a:cxn>
              <a:cxn ang="0">
                <a:pos x="94" y="12"/>
              </a:cxn>
              <a:cxn ang="0">
                <a:pos x="92" y="12"/>
              </a:cxn>
              <a:cxn ang="0">
                <a:pos x="88" y="10"/>
              </a:cxn>
              <a:cxn ang="0">
                <a:pos x="22" y="10"/>
              </a:cxn>
              <a:cxn ang="0">
                <a:pos x="14" y="14"/>
              </a:cxn>
              <a:cxn ang="0">
                <a:pos x="10" y="24"/>
              </a:cxn>
              <a:cxn ang="0">
                <a:pos x="10" y="90"/>
              </a:cxn>
              <a:cxn ang="0">
                <a:pos x="14" y="100"/>
              </a:cxn>
              <a:cxn ang="0">
                <a:pos x="22" y="102"/>
              </a:cxn>
              <a:cxn ang="0">
                <a:pos x="88" y="102"/>
              </a:cxn>
              <a:cxn ang="0">
                <a:pos x="98" y="100"/>
              </a:cxn>
              <a:cxn ang="0">
                <a:pos x="102" y="90"/>
              </a:cxn>
              <a:cxn ang="0">
                <a:pos x="102" y="70"/>
              </a:cxn>
              <a:cxn ang="0">
                <a:pos x="108" y="62"/>
              </a:cxn>
              <a:cxn ang="0">
                <a:pos x="110" y="62"/>
              </a:cxn>
              <a:cxn ang="0">
                <a:pos x="110" y="62"/>
              </a:cxn>
              <a:cxn ang="0">
                <a:pos x="112" y="64"/>
              </a:cxn>
              <a:cxn ang="0">
                <a:pos x="66" y="90"/>
              </a:cxn>
              <a:cxn ang="0">
                <a:pos x="60" y="92"/>
              </a:cxn>
              <a:cxn ang="0">
                <a:pos x="22" y="56"/>
              </a:cxn>
              <a:cxn ang="0">
                <a:pos x="20" y="52"/>
              </a:cxn>
              <a:cxn ang="0">
                <a:pos x="30" y="38"/>
              </a:cxn>
              <a:cxn ang="0">
                <a:pos x="36" y="36"/>
              </a:cxn>
              <a:cxn ang="0">
                <a:pos x="60" y="60"/>
              </a:cxn>
              <a:cxn ang="0">
                <a:pos x="112" y="8"/>
              </a:cxn>
              <a:cxn ang="0">
                <a:pos x="122" y="8"/>
              </a:cxn>
              <a:cxn ang="0">
                <a:pos x="130" y="16"/>
              </a:cxn>
              <a:cxn ang="0">
                <a:pos x="130" y="26"/>
              </a:cxn>
            </a:cxnLst>
            <a:rect l="0" t="0" r="r" b="b"/>
            <a:pathLst>
              <a:path w="132" h="114">
                <a:moveTo>
                  <a:pt x="112" y="90"/>
                </a:moveTo>
                <a:lnTo>
                  <a:pt x="112" y="90"/>
                </a:lnTo>
                <a:lnTo>
                  <a:pt x="110" y="98"/>
                </a:lnTo>
                <a:lnTo>
                  <a:pt x="106" y="106"/>
                </a:lnTo>
                <a:lnTo>
                  <a:pt x="98" y="112"/>
                </a:lnTo>
                <a:lnTo>
                  <a:pt x="88" y="114"/>
                </a:lnTo>
                <a:lnTo>
                  <a:pt x="22" y="114"/>
                </a:lnTo>
                <a:lnTo>
                  <a:pt x="22" y="114"/>
                </a:lnTo>
                <a:lnTo>
                  <a:pt x="14" y="112"/>
                </a:lnTo>
                <a:lnTo>
                  <a:pt x="6" y="106"/>
                </a:lnTo>
                <a:lnTo>
                  <a:pt x="2" y="98"/>
                </a:lnTo>
                <a:lnTo>
                  <a:pt x="0" y="90"/>
                </a:lnTo>
                <a:lnTo>
                  <a:pt x="0" y="24"/>
                </a:lnTo>
                <a:lnTo>
                  <a:pt x="0" y="24"/>
                </a:lnTo>
                <a:lnTo>
                  <a:pt x="2" y="14"/>
                </a:lnTo>
                <a:lnTo>
                  <a:pt x="6" y="8"/>
                </a:lnTo>
                <a:lnTo>
                  <a:pt x="14" y="2"/>
                </a:lnTo>
                <a:lnTo>
                  <a:pt x="22" y="0"/>
                </a:lnTo>
                <a:lnTo>
                  <a:pt x="88" y="0"/>
                </a:lnTo>
                <a:lnTo>
                  <a:pt x="88" y="0"/>
                </a:lnTo>
                <a:lnTo>
                  <a:pt x="98" y="2"/>
                </a:lnTo>
                <a:lnTo>
                  <a:pt x="98" y="2"/>
                </a:lnTo>
                <a:lnTo>
                  <a:pt x="100" y="4"/>
                </a:lnTo>
                <a:lnTo>
                  <a:pt x="100" y="4"/>
                </a:lnTo>
                <a:lnTo>
                  <a:pt x="100" y="6"/>
                </a:lnTo>
                <a:lnTo>
                  <a:pt x="96" y="10"/>
                </a:lnTo>
                <a:lnTo>
                  <a:pt x="96" y="10"/>
                </a:lnTo>
                <a:lnTo>
                  <a:pt x="94" y="12"/>
                </a:lnTo>
                <a:lnTo>
                  <a:pt x="94" y="12"/>
                </a:lnTo>
                <a:lnTo>
                  <a:pt x="92" y="12"/>
                </a:lnTo>
                <a:lnTo>
                  <a:pt x="92" y="12"/>
                </a:lnTo>
                <a:lnTo>
                  <a:pt x="88" y="10"/>
                </a:lnTo>
                <a:lnTo>
                  <a:pt x="22" y="10"/>
                </a:lnTo>
                <a:lnTo>
                  <a:pt x="22" y="10"/>
                </a:lnTo>
                <a:lnTo>
                  <a:pt x="18" y="12"/>
                </a:lnTo>
                <a:lnTo>
                  <a:pt x="14" y="14"/>
                </a:lnTo>
                <a:lnTo>
                  <a:pt x="10" y="18"/>
                </a:lnTo>
                <a:lnTo>
                  <a:pt x="10" y="24"/>
                </a:lnTo>
                <a:lnTo>
                  <a:pt x="10" y="90"/>
                </a:lnTo>
                <a:lnTo>
                  <a:pt x="10" y="90"/>
                </a:lnTo>
                <a:lnTo>
                  <a:pt x="10" y="94"/>
                </a:lnTo>
                <a:lnTo>
                  <a:pt x="14" y="100"/>
                </a:lnTo>
                <a:lnTo>
                  <a:pt x="18" y="102"/>
                </a:lnTo>
                <a:lnTo>
                  <a:pt x="22" y="102"/>
                </a:lnTo>
                <a:lnTo>
                  <a:pt x="88" y="102"/>
                </a:lnTo>
                <a:lnTo>
                  <a:pt x="88" y="102"/>
                </a:lnTo>
                <a:lnTo>
                  <a:pt x="94" y="102"/>
                </a:lnTo>
                <a:lnTo>
                  <a:pt x="98" y="100"/>
                </a:lnTo>
                <a:lnTo>
                  <a:pt x="100" y="94"/>
                </a:lnTo>
                <a:lnTo>
                  <a:pt x="102" y="90"/>
                </a:lnTo>
                <a:lnTo>
                  <a:pt x="102" y="70"/>
                </a:lnTo>
                <a:lnTo>
                  <a:pt x="102" y="70"/>
                </a:lnTo>
                <a:lnTo>
                  <a:pt x="102" y="68"/>
                </a:lnTo>
                <a:lnTo>
                  <a:pt x="108" y="62"/>
                </a:lnTo>
                <a:lnTo>
                  <a:pt x="108" y="62"/>
                </a:lnTo>
                <a:lnTo>
                  <a:pt x="110" y="62"/>
                </a:lnTo>
                <a:lnTo>
                  <a:pt x="110" y="62"/>
                </a:lnTo>
                <a:lnTo>
                  <a:pt x="110" y="62"/>
                </a:lnTo>
                <a:lnTo>
                  <a:pt x="110" y="62"/>
                </a:lnTo>
                <a:lnTo>
                  <a:pt x="112" y="64"/>
                </a:lnTo>
                <a:lnTo>
                  <a:pt x="112" y="90"/>
                </a:lnTo>
                <a:close/>
                <a:moveTo>
                  <a:pt x="66" y="90"/>
                </a:moveTo>
                <a:lnTo>
                  <a:pt x="66" y="90"/>
                </a:lnTo>
                <a:lnTo>
                  <a:pt x="60" y="92"/>
                </a:lnTo>
                <a:lnTo>
                  <a:pt x="56" y="90"/>
                </a:lnTo>
                <a:lnTo>
                  <a:pt x="22" y="56"/>
                </a:lnTo>
                <a:lnTo>
                  <a:pt x="22" y="56"/>
                </a:lnTo>
                <a:lnTo>
                  <a:pt x="20" y="52"/>
                </a:lnTo>
                <a:lnTo>
                  <a:pt x="22" y="48"/>
                </a:lnTo>
                <a:lnTo>
                  <a:pt x="30" y="38"/>
                </a:lnTo>
                <a:lnTo>
                  <a:pt x="30" y="38"/>
                </a:lnTo>
                <a:lnTo>
                  <a:pt x="36" y="36"/>
                </a:lnTo>
                <a:lnTo>
                  <a:pt x="40" y="38"/>
                </a:lnTo>
                <a:lnTo>
                  <a:pt x="60" y="60"/>
                </a:lnTo>
                <a:lnTo>
                  <a:pt x="112" y="8"/>
                </a:lnTo>
                <a:lnTo>
                  <a:pt x="112" y="8"/>
                </a:lnTo>
                <a:lnTo>
                  <a:pt x="118" y="6"/>
                </a:lnTo>
                <a:lnTo>
                  <a:pt x="122" y="8"/>
                </a:lnTo>
                <a:lnTo>
                  <a:pt x="130" y="16"/>
                </a:lnTo>
                <a:lnTo>
                  <a:pt x="130" y="16"/>
                </a:lnTo>
                <a:lnTo>
                  <a:pt x="132" y="20"/>
                </a:lnTo>
                <a:lnTo>
                  <a:pt x="130" y="26"/>
                </a:lnTo>
                <a:lnTo>
                  <a:pt x="66" y="9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 lang="zh-TW" altLang="en-US" dirty="0"/>
          </a:p>
        </p:txBody>
      </p:sp>
      <p:sp>
        <p:nvSpPr>
          <p:cNvPr id="102" name="Freeform 5"/>
          <p:cNvSpPr>
            <a:spLocks noEditPoints="1"/>
          </p:cNvSpPr>
          <p:nvPr userDrawn="1"/>
        </p:nvSpPr>
        <p:spPr bwMode="auto">
          <a:xfrm>
            <a:off x="1938563" y="5280869"/>
            <a:ext cx="308725" cy="266696"/>
          </a:xfrm>
          <a:custGeom>
            <a:avLst/>
            <a:gdLst/>
            <a:ahLst/>
            <a:cxnLst>
              <a:cxn ang="0">
                <a:pos x="112" y="90"/>
              </a:cxn>
              <a:cxn ang="0">
                <a:pos x="106" y="106"/>
              </a:cxn>
              <a:cxn ang="0">
                <a:pos x="88" y="114"/>
              </a:cxn>
              <a:cxn ang="0">
                <a:pos x="22" y="114"/>
              </a:cxn>
              <a:cxn ang="0">
                <a:pos x="6" y="106"/>
              </a:cxn>
              <a:cxn ang="0">
                <a:pos x="0" y="90"/>
              </a:cxn>
              <a:cxn ang="0">
                <a:pos x="0" y="24"/>
              </a:cxn>
              <a:cxn ang="0">
                <a:pos x="6" y="8"/>
              </a:cxn>
              <a:cxn ang="0">
                <a:pos x="22" y="0"/>
              </a:cxn>
              <a:cxn ang="0">
                <a:pos x="88" y="0"/>
              </a:cxn>
              <a:cxn ang="0">
                <a:pos x="98" y="2"/>
              </a:cxn>
              <a:cxn ang="0">
                <a:pos x="100" y="4"/>
              </a:cxn>
              <a:cxn ang="0">
                <a:pos x="96" y="10"/>
              </a:cxn>
              <a:cxn ang="0">
                <a:pos x="94" y="12"/>
              </a:cxn>
              <a:cxn ang="0">
                <a:pos x="92" y="12"/>
              </a:cxn>
              <a:cxn ang="0">
                <a:pos x="88" y="10"/>
              </a:cxn>
              <a:cxn ang="0">
                <a:pos x="22" y="10"/>
              </a:cxn>
              <a:cxn ang="0">
                <a:pos x="14" y="14"/>
              </a:cxn>
              <a:cxn ang="0">
                <a:pos x="10" y="24"/>
              </a:cxn>
              <a:cxn ang="0">
                <a:pos x="10" y="90"/>
              </a:cxn>
              <a:cxn ang="0">
                <a:pos x="14" y="100"/>
              </a:cxn>
              <a:cxn ang="0">
                <a:pos x="22" y="102"/>
              </a:cxn>
              <a:cxn ang="0">
                <a:pos x="88" y="102"/>
              </a:cxn>
              <a:cxn ang="0">
                <a:pos x="98" y="100"/>
              </a:cxn>
              <a:cxn ang="0">
                <a:pos x="102" y="90"/>
              </a:cxn>
              <a:cxn ang="0">
                <a:pos x="102" y="70"/>
              </a:cxn>
              <a:cxn ang="0">
                <a:pos x="108" y="62"/>
              </a:cxn>
              <a:cxn ang="0">
                <a:pos x="110" y="62"/>
              </a:cxn>
              <a:cxn ang="0">
                <a:pos x="110" y="62"/>
              </a:cxn>
              <a:cxn ang="0">
                <a:pos x="112" y="64"/>
              </a:cxn>
              <a:cxn ang="0">
                <a:pos x="66" y="90"/>
              </a:cxn>
              <a:cxn ang="0">
                <a:pos x="60" y="92"/>
              </a:cxn>
              <a:cxn ang="0">
                <a:pos x="22" y="56"/>
              </a:cxn>
              <a:cxn ang="0">
                <a:pos x="20" y="52"/>
              </a:cxn>
              <a:cxn ang="0">
                <a:pos x="30" y="38"/>
              </a:cxn>
              <a:cxn ang="0">
                <a:pos x="36" y="36"/>
              </a:cxn>
              <a:cxn ang="0">
                <a:pos x="60" y="60"/>
              </a:cxn>
              <a:cxn ang="0">
                <a:pos x="112" y="8"/>
              </a:cxn>
              <a:cxn ang="0">
                <a:pos x="122" y="8"/>
              </a:cxn>
              <a:cxn ang="0">
                <a:pos x="130" y="16"/>
              </a:cxn>
              <a:cxn ang="0">
                <a:pos x="130" y="26"/>
              </a:cxn>
            </a:cxnLst>
            <a:rect l="0" t="0" r="r" b="b"/>
            <a:pathLst>
              <a:path w="132" h="114">
                <a:moveTo>
                  <a:pt x="112" y="90"/>
                </a:moveTo>
                <a:lnTo>
                  <a:pt x="112" y="90"/>
                </a:lnTo>
                <a:lnTo>
                  <a:pt x="110" y="98"/>
                </a:lnTo>
                <a:lnTo>
                  <a:pt x="106" y="106"/>
                </a:lnTo>
                <a:lnTo>
                  <a:pt x="98" y="112"/>
                </a:lnTo>
                <a:lnTo>
                  <a:pt x="88" y="114"/>
                </a:lnTo>
                <a:lnTo>
                  <a:pt x="22" y="114"/>
                </a:lnTo>
                <a:lnTo>
                  <a:pt x="22" y="114"/>
                </a:lnTo>
                <a:lnTo>
                  <a:pt x="14" y="112"/>
                </a:lnTo>
                <a:lnTo>
                  <a:pt x="6" y="106"/>
                </a:lnTo>
                <a:lnTo>
                  <a:pt x="2" y="98"/>
                </a:lnTo>
                <a:lnTo>
                  <a:pt x="0" y="90"/>
                </a:lnTo>
                <a:lnTo>
                  <a:pt x="0" y="24"/>
                </a:lnTo>
                <a:lnTo>
                  <a:pt x="0" y="24"/>
                </a:lnTo>
                <a:lnTo>
                  <a:pt x="2" y="14"/>
                </a:lnTo>
                <a:lnTo>
                  <a:pt x="6" y="8"/>
                </a:lnTo>
                <a:lnTo>
                  <a:pt x="14" y="2"/>
                </a:lnTo>
                <a:lnTo>
                  <a:pt x="22" y="0"/>
                </a:lnTo>
                <a:lnTo>
                  <a:pt x="88" y="0"/>
                </a:lnTo>
                <a:lnTo>
                  <a:pt x="88" y="0"/>
                </a:lnTo>
                <a:lnTo>
                  <a:pt x="98" y="2"/>
                </a:lnTo>
                <a:lnTo>
                  <a:pt x="98" y="2"/>
                </a:lnTo>
                <a:lnTo>
                  <a:pt x="100" y="4"/>
                </a:lnTo>
                <a:lnTo>
                  <a:pt x="100" y="4"/>
                </a:lnTo>
                <a:lnTo>
                  <a:pt x="100" y="6"/>
                </a:lnTo>
                <a:lnTo>
                  <a:pt x="96" y="10"/>
                </a:lnTo>
                <a:lnTo>
                  <a:pt x="96" y="10"/>
                </a:lnTo>
                <a:lnTo>
                  <a:pt x="94" y="12"/>
                </a:lnTo>
                <a:lnTo>
                  <a:pt x="94" y="12"/>
                </a:lnTo>
                <a:lnTo>
                  <a:pt x="92" y="12"/>
                </a:lnTo>
                <a:lnTo>
                  <a:pt x="92" y="12"/>
                </a:lnTo>
                <a:lnTo>
                  <a:pt x="88" y="10"/>
                </a:lnTo>
                <a:lnTo>
                  <a:pt x="22" y="10"/>
                </a:lnTo>
                <a:lnTo>
                  <a:pt x="22" y="10"/>
                </a:lnTo>
                <a:lnTo>
                  <a:pt x="18" y="12"/>
                </a:lnTo>
                <a:lnTo>
                  <a:pt x="14" y="14"/>
                </a:lnTo>
                <a:lnTo>
                  <a:pt x="10" y="18"/>
                </a:lnTo>
                <a:lnTo>
                  <a:pt x="10" y="24"/>
                </a:lnTo>
                <a:lnTo>
                  <a:pt x="10" y="90"/>
                </a:lnTo>
                <a:lnTo>
                  <a:pt x="10" y="90"/>
                </a:lnTo>
                <a:lnTo>
                  <a:pt x="10" y="94"/>
                </a:lnTo>
                <a:lnTo>
                  <a:pt x="14" y="100"/>
                </a:lnTo>
                <a:lnTo>
                  <a:pt x="18" y="102"/>
                </a:lnTo>
                <a:lnTo>
                  <a:pt x="22" y="102"/>
                </a:lnTo>
                <a:lnTo>
                  <a:pt x="88" y="102"/>
                </a:lnTo>
                <a:lnTo>
                  <a:pt x="88" y="102"/>
                </a:lnTo>
                <a:lnTo>
                  <a:pt x="94" y="102"/>
                </a:lnTo>
                <a:lnTo>
                  <a:pt x="98" y="100"/>
                </a:lnTo>
                <a:lnTo>
                  <a:pt x="100" y="94"/>
                </a:lnTo>
                <a:lnTo>
                  <a:pt x="102" y="90"/>
                </a:lnTo>
                <a:lnTo>
                  <a:pt x="102" y="70"/>
                </a:lnTo>
                <a:lnTo>
                  <a:pt x="102" y="70"/>
                </a:lnTo>
                <a:lnTo>
                  <a:pt x="102" y="68"/>
                </a:lnTo>
                <a:lnTo>
                  <a:pt x="108" y="62"/>
                </a:lnTo>
                <a:lnTo>
                  <a:pt x="108" y="62"/>
                </a:lnTo>
                <a:lnTo>
                  <a:pt x="110" y="62"/>
                </a:lnTo>
                <a:lnTo>
                  <a:pt x="110" y="62"/>
                </a:lnTo>
                <a:lnTo>
                  <a:pt x="110" y="62"/>
                </a:lnTo>
                <a:lnTo>
                  <a:pt x="110" y="62"/>
                </a:lnTo>
                <a:lnTo>
                  <a:pt x="112" y="64"/>
                </a:lnTo>
                <a:lnTo>
                  <a:pt x="112" y="90"/>
                </a:lnTo>
                <a:close/>
                <a:moveTo>
                  <a:pt x="66" y="90"/>
                </a:moveTo>
                <a:lnTo>
                  <a:pt x="66" y="90"/>
                </a:lnTo>
                <a:lnTo>
                  <a:pt x="60" y="92"/>
                </a:lnTo>
                <a:lnTo>
                  <a:pt x="56" y="90"/>
                </a:lnTo>
                <a:lnTo>
                  <a:pt x="22" y="56"/>
                </a:lnTo>
                <a:lnTo>
                  <a:pt x="22" y="56"/>
                </a:lnTo>
                <a:lnTo>
                  <a:pt x="20" y="52"/>
                </a:lnTo>
                <a:lnTo>
                  <a:pt x="22" y="48"/>
                </a:lnTo>
                <a:lnTo>
                  <a:pt x="30" y="38"/>
                </a:lnTo>
                <a:lnTo>
                  <a:pt x="30" y="38"/>
                </a:lnTo>
                <a:lnTo>
                  <a:pt x="36" y="36"/>
                </a:lnTo>
                <a:lnTo>
                  <a:pt x="40" y="38"/>
                </a:lnTo>
                <a:lnTo>
                  <a:pt x="60" y="60"/>
                </a:lnTo>
                <a:lnTo>
                  <a:pt x="112" y="8"/>
                </a:lnTo>
                <a:lnTo>
                  <a:pt x="112" y="8"/>
                </a:lnTo>
                <a:lnTo>
                  <a:pt x="118" y="6"/>
                </a:lnTo>
                <a:lnTo>
                  <a:pt x="122" y="8"/>
                </a:lnTo>
                <a:lnTo>
                  <a:pt x="130" y="16"/>
                </a:lnTo>
                <a:lnTo>
                  <a:pt x="130" y="16"/>
                </a:lnTo>
                <a:lnTo>
                  <a:pt x="132" y="20"/>
                </a:lnTo>
                <a:lnTo>
                  <a:pt x="130" y="26"/>
                </a:lnTo>
                <a:lnTo>
                  <a:pt x="66" y="9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 lang="zh-TW" altLang="en-US" dirty="0"/>
          </a:p>
        </p:txBody>
      </p:sp>
      <p:sp>
        <p:nvSpPr>
          <p:cNvPr id="103" name="矩形 102"/>
          <p:cNvSpPr/>
          <p:nvPr userDrawn="1"/>
        </p:nvSpPr>
        <p:spPr>
          <a:xfrm flipH="1">
            <a:off x="2342514" y="3334893"/>
            <a:ext cx="7848201" cy="14400"/>
          </a:xfrm>
          <a:prstGeom prst="rect">
            <a:avLst/>
          </a:prstGeom>
          <a:gradFill flip="none" rotWithShape="1">
            <a:gsLst>
              <a:gs pos="0">
                <a:srgbClr val="5F6062">
                  <a:alpha val="0"/>
                </a:srgbClr>
              </a:gs>
              <a:gs pos="50000">
                <a:srgbClr val="919A9E"/>
              </a:gs>
              <a:gs pos="100000">
                <a:srgbClr val="5F6062">
                  <a:alpha val="50000"/>
                </a:srgb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lIns="121899" tIns="60949" rIns="121899" bIns="60949"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104" name="矩形 103"/>
          <p:cNvSpPr/>
          <p:nvPr userDrawn="1"/>
        </p:nvSpPr>
        <p:spPr>
          <a:xfrm flipH="1">
            <a:off x="2342514" y="4032427"/>
            <a:ext cx="7848201" cy="14400"/>
          </a:xfrm>
          <a:prstGeom prst="rect">
            <a:avLst/>
          </a:prstGeom>
          <a:gradFill flip="none" rotWithShape="1">
            <a:gsLst>
              <a:gs pos="0">
                <a:srgbClr val="5F6062">
                  <a:alpha val="0"/>
                </a:srgbClr>
              </a:gs>
              <a:gs pos="50000">
                <a:srgbClr val="919A9E"/>
              </a:gs>
              <a:gs pos="100000">
                <a:srgbClr val="5F6062">
                  <a:alpha val="50000"/>
                </a:srgb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lIns="121899" tIns="60949" rIns="121899" bIns="60949"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105" name="矩形 104"/>
          <p:cNvSpPr/>
          <p:nvPr userDrawn="1"/>
        </p:nvSpPr>
        <p:spPr>
          <a:xfrm flipH="1">
            <a:off x="2342514" y="5058255"/>
            <a:ext cx="7848201" cy="14400"/>
          </a:xfrm>
          <a:prstGeom prst="rect">
            <a:avLst/>
          </a:prstGeom>
          <a:gradFill flip="none" rotWithShape="1">
            <a:gsLst>
              <a:gs pos="0">
                <a:srgbClr val="5F6062">
                  <a:alpha val="0"/>
                </a:srgbClr>
              </a:gs>
              <a:gs pos="50000">
                <a:srgbClr val="919A9E"/>
              </a:gs>
              <a:gs pos="100000">
                <a:srgbClr val="5F6062">
                  <a:alpha val="50000"/>
                </a:srgb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lIns="121899" tIns="60949" rIns="121899" bIns="60949"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106" name="矩形 105"/>
          <p:cNvSpPr/>
          <p:nvPr userDrawn="1"/>
        </p:nvSpPr>
        <p:spPr>
          <a:xfrm flipH="1">
            <a:off x="2398059" y="2637360"/>
            <a:ext cx="7848201" cy="14400"/>
          </a:xfrm>
          <a:prstGeom prst="rect">
            <a:avLst/>
          </a:prstGeom>
          <a:gradFill flip="none" rotWithShape="1">
            <a:gsLst>
              <a:gs pos="0">
                <a:srgbClr val="5F6062">
                  <a:alpha val="0"/>
                </a:srgbClr>
              </a:gs>
              <a:gs pos="50000">
                <a:srgbClr val="919A9E"/>
              </a:gs>
              <a:gs pos="100000">
                <a:srgbClr val="5F6062">
                  <a:alpha val="50000"/>
                </a:srgb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lIns="121899" tIns="60949" rIns="121899" bIns="60949" rtlCol="0" anchor="ctr"/>
          <a:lstStyle/>
          <a:p>
            <a:pPr marL="0" marR="0" lvl="0" indent="0" algn="ctr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  <a:ea typeface="微軟正黑體"/>
              <a:cs typeface="+mn-cs"/>
            </a:endParaRPr>
          </a:p>
        </p:txBody>
      </p:sp>
      <p:sp>
        <p:nvSpPr>
          <p:cNvPr id="107" name="Text Box 13"/>
          <p:cNvSpPr txBox="1">
            <a:spLocks noChangeArrowheads="1"/>
          </p:cNvSpPr>
          <p:nvPr userDrawn="1"/>
        </p:nvSpPr>
        <p:spPr bwMode="auto">
          <a:xfrm>
            <a:off x="2257638" y="2767624"/>
            <a:ext cx="7248096" cy="446254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</p:spPr>
        <p:txBody>
          <a:bodyPr wrap="none" lIns="121899" tIns="60949" rIns="121899" bIns="60949">
            <a:spAutoFit/>
          </a:bodyPr>
          <a:lstStyle/>
          <a:p>
            <a:r>
              <a:rPr lang="zh-TW" altLang="en-US" sz="2100" b="1" kern="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軟正黑體"/>
                <a:cs typeface="Arial" pitchFamily="34" charset="0"/>
              </a:rPr>
              <a:t>考量頻寬，請預設</a:t>
            </a:r>
            <a:r>
              <a:rPr lang="zh-TW" altLang="en-US" sz="2100" b="1" kern="0" dirty="0" smtClean="0">
                <a:solidFill>
                  <a:schemeClr val="accent5">
                    <a:lumMod val="75000"/>
                  </a:schemeClr>
                </a:solidFill>
                <a:latin typeface="微軟正黑體"/>
                <a:cs typeface="Arial" pitchFamily="34" charset="0"/>
              </a:rPr>
              <a:t>關閉麥克風、攝影機</a:t>
            </a:r>
            <a:r>
              <a:rPr lang="zh-TW" altLang="en-US" sz="2100" b="1" kern="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軟正黑體"/>
                <a:cs typeface="Arial" pitchFamily="34" charset="0"/>
              </a:rPr>
              <a:t>，若有需要再打開。</a:t>
            </a:r>
          </a:p>
        </p:txBody>
      </p:sp>
      <p:sp>
        <p:nvSpPr>
          <p:cNvPr id="108" name="Freeform 5"/>
          <p:cNvSpPr>
            <a:spLocks noEditPoints="1"/>
          </p:cNvSpPr>
          <p:nvPr userDrawn="1"/>
        </p:nvSpPr>
        <p:spPr bwMode="auto">
          <a:xfrm>
            <a:off x="1948914" y="2859979"/>
            <a:ext cx="308725" cy="266696"/>
          </a:xfrm>
          <a:custGeom>
            <a:avLst/>
            <a:gdLst/>
            <a:ahLst/>
            <a:cxnLst>
              <a:cxn ang="0">
                <a:pos x="112" y="90"/>
              </a:cxn>
              <a:cxn ang="0">
                <a:pos x="106" y="106"/>
              </a:cxn>
              <a:cxn ang="0">
                <a:pos x="88" y="114"/>
              </a:cxn>
              <a:cxn ang="0">
                <a:pos x="22" y="114"/>
              </a:cxn>
              <a:cxn ang="0">
                <a:pos x="6" y="106"/>
              </a:cxn>
              <a:cxn ang="0">
                <a:pos x="0" y="90"/>
              </a:cxn>
              <a:cxn ang="0">
                <a:pos x="0" y="24"/>
              </a:cxn>
              <a:cxn ang="0">
                <a:pos x="6" y="8"/>
              </a:cxn>
              <a:cxn ang="0">
                <a:pos x="22" y="0"/>
              </a:cxn>
              <a:cxn ang="0">
                <a:pos x="88" y="0"/>
              </a:cxn>
              <a:cxn ang="0">
                <a:pos x="98" y="2"/>
              </a:cxn>
              <a:cxn ang="0">
                <a:pos x="100" y="4"/>
              </a:cxn>
              <a:cxn ang="0">
                <a:pos x="96" y="10"/>
              </a:cxn>
              <a:cxn ang="0">
                <a:pos x="94" y="12"/>
              </a:cxn>
              <a:cxn ang="0">
                <a:pos x="92" y="12"/>
              </a:cxn>
              <a:cxn ang="0">
                <a:pos x="88" y="10"/>
              </a:cxn>
              <a:cxn ang="0">
                <a:pos x="22" y="10"/>
              </a:cxn>
              <a:cxn ang="0">
                <a:pos x="14" y="14"/>
              </a:cxn>
              <a:cxn ang="0">
                <a:pos x="10" y="24"/>
              </a:cxn>
              <a:cxn ang="0">
                <a:pos x="10" y="90"/>
              </a:cxn>
              <a:cxn ang="0">
                <a:pos x="14" y="100"/>
              </a:cxn>
              <a:cxn ang="0">
                <a:pos x="22" y="102"/>
              </a:cxn>
              <a:cxn ang="0">
                <a:pos x="88" y="102"/>
              </a:cxn>
              <a:cxn ang="0">
                <a:pos x="98" y="100"/>
              </a:cxn>
              <a:cxn ang="0">
                <a:pos x="102" y="90"/>
              </a:cxn>
              <a:cxn ang="0">
                <a:pos x="102" y="70"/>
              </a:cxn>
              <a:cxn ang="0">
                <a:pos x="108" y="62"/>
              </a:cxn>
              <a:cxn ang="0">
                <a:pos x="110" y="62"/>
              </a:cxn>
              <a:cxn ang="0">
                <a:pos x="110" y="62"/>
              </a:cxn>
              <a:cxn ang="0">
                <a:pos x="112" y="64"/>
              </a:cxn>
              <a:cxn ang="0">
                <a:pos x="66" y="90"/>
              </a:cxn>
              <a:cxn ang="0">
                <a:pos x="60" y="92"/>
              </a:cxn>
              <a:cxn ang="0">
                <a:pos x="22" y="56"/>
              </a:cxn>
              <a:cxn ang="0">
                <a:pos x="20" y="52"/>
              </a:cxn>
              <a:cxn ang="0">
                <a:pos x="30" y="38"/>
              </a:cxn>
              <a:cxn ang="0">
                <a:pos x="36" y="36"/>
              </a:cxn>
              <a:cxn ang="0">
                <a:pos x="60" y="60"/>
              </a:cxn>
              <a:cxn ang="0">
                <a:pos x="112" y="8"/>
              </a:cxn>
              <a:cxn ang="0">
                <a:pos x="122" y="8"/>
              </a:cxn>
              <a:cxn ang="0">
                <a:pos x="130" y="16"/>
              </a:cxn>
              <a:cxn ang="0">
                <a:pos x="130" y="26"/>
              </a:cxn>
            </a:cxnLst>
            <a:rect l="0" t="0" r="r" b="b"/>
            <a:pathLst>
              <a:path w="132" h="114">
                <a:moveTo>
                  <a:pt x="112" y="90"/>
                </a:moveTo>
                <a:lnTo>
                  <a:pt x="112" y="90"/>
                </a:lnTo>
                <a:lnTo>
                  <a:pt x="110" y="98"/>
                </a:lnTo>
                <a:lnTo>
                  <a:pt x="106" y="106"/>
                </a:lnTo>
                <a:lnTo>
                  <a:pt x="98" y="112"/>
                </a:lnTo>
                <a:lnTo>
                  <a:pt x="88" y="114"/>
                </a:lnTo>
                <a:lnTo>
                  <a:pt x="22" y="114"/>
                </a:lnTo>
                <a:lnTo>
                  <a:pt x="22" y="114"/>
                </a:lnTo>
                <a:lnTo>
                  <a:pt x="14" y="112"/>
                </a:lnTo>
                <a:lnTo>
                  <a:pt x="6" y="106"/>
                </a:lnTo>
                <a:lnTo>
                  <a:pt x="2" y="98"/>
                </a:lnTo>
                <a:lnTo>
                  <a:pt x="0" y="90"/>
                </a:lnTo>
                <a:lnTo>
                  <a:pt x="0" y="24"/>
                </a:lnTo>
                <a:lnTo>
                  <a:pt x="0" y="24"/>
                </a:lnTo>
                <a:lnTo>
                  <a:pt x="2" y="14"/>
                </a:lnTo>
                <a:lnTo>
                  <a:pt x="6" y="8"/>
                </a:lnTo>
                <a:lnTo>
                  <a:pt x="14" y="2"/>
                </a:lnTo>
                <a:lnTo>
                  <a:pt x="22" y="0"/>
                </a:lnTo>
                <a:lnTo>
                  <a:pt x="88" y="0"/>
                </a:lnTo>
                <a:lnTo>
                  <a:pt x="88" y="0"/>
                </a:lnTo>
                <a:lnTo>
                  <a:pt x="98" y="2"/>
                </a:lnTo>
                <a:lnTo>
                  <a:pt x="98" y="2"/>
                </a:lnTo>
                <a:lnTo>
                  <a:pt x="100" y="4"/>
                </a:lnTo>
                <a:lnTo>
                  <a:pt x="100" y="4"/>
                </a:lnTo>
                <a:lnTo>
                  <a:pt x="100" y="6"/>
                </a:lnTo>
                <a:lnTo>
                  <a:pt x="96" y="10"/>
                </a:lnTo>
                <a:lnTo>
                  <a:pt x="96" y="10"/>
                </a:lnTo>
                <a:lnTo>
                  <a:pt x="94" y="12"/>
                </a:lnTo>
                <a:lnTo>
                  <a:pt x="94" y="12"/>
                </a:lnTo>
                <a:lnTo>
                  <a:pt x="92" y="12"/>
                </a:lnTo>
                <a:lnTo>
                  <a:pt x="92" y="12"/>
                </a:lnTo>
                <a:lnTo>
                  <a:pt x="88" y="10"/>
                </a:lnTo>
                <a:lnTo>
                  <a:pt x="22" y="10"/>
                </a:lnTo>
                <a:lnTo>
                  <a:pt x="22" y="10"/>
                </a:lnTo>
                <a:lnTo>
                  <a:pt x="18" y="12"/>
                </a:lnTo>
                <a:lnTo>
                  <a:pt x="14" y="14"/>
                </a:lnTo>
                <a:lnTo>
                  <a:pt x="10" y="18"/>
                </a:lnTo>
                <a:lnTo>
                  <a:pt x="10" y="24"/>
                </a:lnTo>
                <a:lnTo>
                  <a:pt x="10" y="90"/>
                </a:lnTo>
                <a:lnTo>
                  <a:pt x="10" y="90"/>
                </a:lnTo>
                <a:lnTo>
                  <a:pt x="10" y="94"/>
                </a:lnTo>
                <a:lnTo>
                  <a:pt x="14" y="100"/>
                </a:lnTo>
                <a:lnTo>
                  <a:pt x="18" y="102"/>
                </a:lnTo>
                <a:lnTo>
                  <a:pt x="22" y="102"/>
                </a:lnTo>
                <a:lnTo>
                  <a:pt x="88" y="102"/>
                </a:lnTo>
                <a:lnTo>
                  <a:pt x="88" y="102"/>
                </a:lnTo>
                <a:lnTo>
                  <a:pt x="94" y="102"/>
                </a:lnTo>
                <a:lnTo>
                  <a:pt x="98" y="100"/>
                </a:lnTo>
                <a:lnTo>
                  <a:pt x="100" y="94"/>
                </a:lnTo>
                <a:lnTo>
                  <a:pt x="102" y="90"/>
                </a:lnTo>
                <a:lnTo>
                  <a:pt x="102" y="70"/>
                </a:lnTo>
                <a:lnTo>
                  <a:pt x="102" y="70"/>
                </a:lnTo>
                <a:lnTo>
                  <a:pt x="102" y="68"/>
                </a:lnTo>
                <a:lnTo>
                  <a:pt x="108" y="62"/>
                </a:lnTo>
                <a:lnTo>
                  <a:pt x="108" y="62"/>
                </a:lnTo>
                <a:lnTo>
                  <a:pt x="110" y="62"/>
                </a:lnTo>
                <a:lnTo>
                  <a:pt x="110" y="62"/>
                </a:lnTo>
                <a:lnTo>
                  <a:pt x="110" y="62"/>
                </a:lnTo>
                <a:lnTo>
                  <a:pt x="110" y="62"/>
                </a:lnTo>
                <a:lnTo>
                  <a:pt x="112" y="64"/>
                </a:lnTo>
                <a:lnTo>
                  <a:pt x="112" y="90"/>
                </a:lnTo>
                <a:close/>
                <a:moveTo>
                  <a:pt x="66" y="90"/>
                </a:moveTo>
                <a:lnTo>
                  <a:pt x="66" y="90"/>
                </a:lnTo>
                <a:lnTo>
                  <a:pt x="60" y="92"/>
                </a:lnTo>
                <a:lnTo>
                  <a:pt x="56" y="90"/>
                </a:lnTo>
                <a:lnTo>
                  <a:pt x="22" y="56"/>
                </a:lnTo>
                <a:lnTo>
                  <a:pt x="22" y="56"/>
                </a:lnTo>
                <a:lnTo>
                  <a:pt x="20" y="52"/>
                </a:lnTo>
                <a:lnTo>
                  <a:pt x="22" y="48"/>
                </a:lnTo>
                <a:lnTo>
                  <a:pt x="30" y="38"/>
                </a:lnTo>
                <a:lnTo>
                  <a:pt x="30" y="38"/>
                </a:lnTo>
                <a:lnTo>
                  <a:pt x="36" y="36"/>
                </a:lnTo>
                <a:lnTo>
                  <a:pt x="40" y="38"/>
                </a:lnTo>
                <a:lnTo>
                  <a:pt x="60" y="60"/>
                </a:lnTo>
                <a:lnTo>
                  <a:pt x="112" y="8"/>
                </a:lnTo>
                <a:lnTo>
                  <a:pt x="112" y="8"/>
                </a:lnTo>
                <a:lnTo>
                  <a:pt x="118" y="6"/>
                </a:lnTo>
                <a:lnTo>
                  <a:pt x="122" y="8"/>
                </a:lnTo>
                <a:lnTo>
                  <a:pt x="130" y="16"/>
                </a:lnTo>
                <a:lnTo>
                  <a:pt x="130" y="16"/>
                </a:lnTo>
                <a:lnTo>
                  <a:pt x="132" y="20"/>
                </a:lnTo>
                <a:lnTo>
                  <a:pt x="130" y="26"/>
                </a:lnTo>
                <a:lnTo>
                  <a:pt x="66" y="9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 lang="zh-TW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948" y="381000"/>
            <a:ext cx="9215904" cy="936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zh-TW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7828" y="1484784"/>
            <a:ext cx="10945216" cy="1945148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lvl="0"/>
            <a:r>
              <a:rPr lang="zh-TW" dirty="0"/>
              <a:t>按一下以編輯母片文字樣式</a:t>
            </a:r>
          </a:p>
          <a:p>
            <a:pPr lvl="1"/>
            <a:r>
              <a:rPr lang="zh-TW" dirty="0"/>
              <a:t>第二層</a:t>
            </a:r>
          </a:p>
          <a:p>
            <a:pPr lvl="2"/>
            <a:r>
              <a:rPr lang="zh-TW" dirty="0"/>
              <a:t>第三層</a:t>
            </a:r>
          </a:p>
          <a:p>
            <a:pPr lvl="3"/>
            <a:r>
              <a:rPr lang="zh-TW" dirty="0"/>
              <a:t>第四層</a:t>
            </a:r>
          </a:p>
          <a:p>
            <a:pPr lvl="4"/>
            <a:r>
              <a:rPr lang="zh-TW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0" r:id="rId3"/>
    <p:sldLayoutId id="2147483659" r:id="rId4"/>
    <p:sldLayoutId id="2147483661" r:id="rId5"/>
    <p:sldLayoutId id="2147483660" r:id="rId6"/>
    <p:sldLayoutId id="2147483651" r:id="rId7"/>
    <p:sldLayoutId id="2147483653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TW" sz="4000" b="1" kern="1200" cap="none" spc="50" baseline="0">
          <a:ln w="9525" cmpd="sng">
            <a:solidFill>
              <a:schemeClr val="accent1"/>
            </a:solidFill>
            <a:prstDash val="solid"/>
          </a:ln>
          <a:solidFill>
            <a:srgbClr val="70AD47">
              <a:tint val="1000"/>
            </a:srgbClr>
          </a:solidFill>
          <a:effectLst>
            <a:glow rad="38100">
              <a:schemeClr val="accent1">
                <a:alpha val="40000"/>
              </a:schemeClr>
            </a:glow>
          </a:effectLst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288000" indent="-2880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>
            <a:lumMod val="60000"/>
            <a:lumOff val="40000"/>
          </a:schemeClr>
        </a:buClr>
        <a:buSzPct val="65000"/>
        <a:buFont typeface="Wingdings" panose="05000000000000000000" pitchFamily="2" charset="2"/>
        <a:buChar char="n"/>
        <a:defRPr lang="zh-TW" sz="2800" b="1" kern="1200" cap="none" spc="0" baseline="0">
          <a:ln w="9525">
            <a:solidFill>
              <a:schemeClr val="bg1"/>
            </a:solidFill>
            <a:prstDash val="solid"/>
          </a:ln>
          <a:solidFill>
            <a:schemeClr val="tx1"/>
          </a:solidFill>
          <a:effectLst>
            <a:outerShdw blurRad="12700" dist="38100" dir="2700000" algn="tl" rotWithShape="0">
              <a:schemeClr val="bg1">
                <a:lumMod val="50000"/>
              </a:schemeClr>
            </a:outerShdw>
          </a:effectLst>
          <a:latin typeface="Century Gothic" panose="020B0502020202020204" pitchFamily="34" charset="0"/>
          <a:ea typeface="標楷體" panose="03000509000000000000" pitchFamily="65" charset="-120"/>
          <a:cs typeface="+mn-cs"/>
        </a:defRPr>
      </a:lvl1pPr>
      <a:lvl2pPr marL="541338" indent="-252000" algn="l" defTabSz="914400" rtl="0" eaLnBrk="1" latinLnBrk="0" hangingPunct="1">
        <a:lnSpc>
          <a:spcPct val="90000"/>
        </a:lnSpc>
        <a:spcBef>
          <a:spcPts val="1200"/>
        </a:spcBef>
        <a:buClr>
          <a:schemeClr val="bg2">
            <a:lumMod val="50000"/>
            <a:lumOff val="50000"/>
          </a:schemeClr>
        </a:buClr>
        <a:buSzPct val="65000"/>
        <a:buFont typeface="Wingdings" panose="05000000000000000000" pitchFamily="2" charset="2"/>
        <a:buChar char="u"/>
        <a:defRPr lang="zh-TW" sz="2400" b="0" kern="1200" cap="none" spc="0" baseline="0">
          <a:ln w="0"/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  <a:latin typeface="Century Gothic" panose="020B0502020202020204" pitchFamily="34" charset="0"/>
          <a:ea typeface="標楷體" panose="03000509000000000000" pitchFamily="65" charset="-120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3">
            <a:lumMod val="60000"/>
            <a:lumOff val="40000"/>
          </a:schemeClr>
        </a:buClr>
        <a:buSzPct val="65000"/>
        <a:buFont typeface="Wingdings" panose="05000000000000000000" pitchFamily="2" charset="2"/>
        <a:buChar char="l"/>
        <a:defRPr lang="zh-TW" sz="2000" b="1" kern="1200" cap="none" spc="0" baseline="0">
          <a:ln w="12700">
            <a:solidFill>
              <a:schemeClr val="accent3">
                <a:lumMod val="50000"/>
              </a:schemeClr>
            </a:solidFill>
            <a:prstDash val="solid"/>
          </a:ln>
          <a:solidFill>
            <a:schemeClr val="accent3">
              <a:lumMod val="60000"/>
              <a:lumOff val="40000"/>
              <a:alpha val="90000"/>
            </a:schemeClr>
          </a:solidFill>
          <a:effectLst>
            <a:innerShdw blurRad="177800">
              <a:schemeClr val="accent3">
                <a:lumMod val="50000"/>
              </a:schemeClr>
            </a:innerShdw>
          </a:effectLst>
          <a:latin typeface="Century Gothic" panose="020B0502020202020204" pitchFamily="34" charset="0"/>
          <a:ea typeface="標楷體" panose="03000509000000000000" pitchFamily="65" charset="-120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lang="zh-TW" sz="1800" b="0" kern="1200" cap="none" spc="0" baseline="0">
          <a:ln w="0"/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  <a:latin typeface="Century Gothic" panose="020B0502020202020204" pitchFamily="34" charset="0"/>
          <a:ea typeface="標楷體" panose="03000509000000000000" pitchFamily="65" charset="-120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lang="zh-TW" sz="1600" b="0" kern="1200" cap="none" spc="0" baseline="0">
          <a:ln w="0"/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  <a:latin typeface="Century Gothic" panose="020B0502020202020204" pitchFamily="34" charset="0"/>
          <a:ea typeface="標楷體" panose="03000509000000000000" pitchFamily="65" charset="-120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lang="zh-TW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lang="zh-TW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lang="zh-TW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lang="zh-TW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cschoolonline.com.tw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第</a:t>
            </a:r>
            <a:r>
              <a:rPr lang="en-US" altLang="zh-TW" smtClean="0"/>
              <a:t>47</a:t>
            </a:r>
            <a:r>
              <a:rPr lang="zh-TW" altLang="en-US" smtClean="0"/>
              <a:t>節</a:t>
            </a:r>
            <a:endParaRPr lang="zh-TW" altLang="en-US" dirty="0"/>
          </a:p>
        </p:txBody>
      </p:sp>
      <p:sp>
        <p:nvSpPr>
          <p:cNvPr id="4" name="副標題 3"/>
          <p:cNvSpPr>
            <a:spLocks noGrp="1"/>
          </p:cNvSpPr>
          <p:nvPr>
            <p:ph type="subTitle" idx="1"/>
          </p:nvPr>
        </p:nvSpPr>
        <p:spPr>
          <a:xfrm>
            <a:off x="4654252" y="1916832"/>
            <a:ext cx="6696744" cy="1260000"/>
          </a:xfrm>
        </p:spPr>
        <p:txBody>
          <a:bodyPr>
            <a:normAutofit fontScale="70000" lnSpcReduction="20000"/>
          </a:bodyPr>
          <a:lstStyle/>
          <a:p>
            <a:r>
              <a:rPr lang="en-US" altLang="zh-TW" dirty="0" smtClean="0">
                <a:latin typeface="Arial" pitchFamily="34" charset="0"/>
                <a:ea typeface="+mj-ea"/>
                <a:cs typeface="Arial" pitchFamily="34" charset="0"/>
              </a:rPr>
              <a:t>Natural Language Processing </a:t>
            </a:r>
            <a:r>
              <a:rPr lang="en-US" altLang="zh-TW" dirty="0">
                <a:latin typeface="Arial" pitchFamily="34" charset="0"/>
                <a:ea typeface="+mj-ea"/>
                <a:cs typeface="Arial" pitchFamily="34" charset="0"/>
              </a:rPr>
              <a:t>fundamentals in </a:t>
            </a:r>
            <a:r>
              <a:rPr lang="en-US" altLang="zh-TW" dirty="0" smtClean="0">
                <a:latin typeface="Arial" pitchFamily="34" charset="0"/>
                <a:ea typeface="+mj-ea"/>
                <a:cs typeface="Arial" pitchFamily="34" charset="0"/>
              </a:rPr>
              <a:t>python Introduction </a:t>
            </a:r>
            <a:r>
              <a:rPr lang="en-US" altLang="zh-TW" dirty="0">
                <a:latin typeface="Arial" pitchFamily="34" charset="0"/>
                <a:ea typeface="+mj-ea"/>
                <a:cs typeface="Arial" pitchFamily="34" charset="0"/>
              </a:rPr>
              <a:t>to tokenization</a:t>
            </a:r>
          </a:p>
        </p:txBody>
      </p:sp>
      <p:graphicFrame>
        <p:nvGraphicFramePr>
          <p:cNvPr id="9" name="資料庫圖表 8"/>
          <p:cNvGraphicFramePr/>
          <p:nvPr>
            <p:extLst>
              <p:ext uri="{D42A27DB-BD31-4B8C-83A1-F6EECF244321}">
                <p14:modId xmlns:p14="http://schemas.microsoft.com/office/powerpoint/2010/main" val="773321098"/>
              </p:ext>
            </p:extLst>
          </p:nvPr>
        </p:nvGraphicFramePr>
        <p:xfrm>
          <a:off x="837828" y="3789320"/>
          <a:ext cx="10513168" cy="252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1487020" y="116632"/>
            <a:ext cx="9215904" cy="936000"/>
          </a:xfrm>
        </p:spPr>
        <p:txBody>
          <a:bodyPr>
            <a:normAutofit/>
          </a:bodyPr>
          <a:lstStyle/>
          <a:p>
            <a:r>
              <a:rPr lang="zh-TW" altLang="en-US" dirty="0" smtClean="0">
                <a:effectLst/>
              </a:rPr>
              <a:t>練習時間</a:t>
            </a:r>
            <a:r>
              <a:rPr lang="en-US" altLang="zh-TW" dirty="0">
                <a:effectLst/>
              </a:rPr>
              <a:t/>
            </a:r>
            <a:br>
              <a:rPr lang="en-US" altLang="zh-TW" dirty="0">
                <a:effectLst/>
              </a:rPr>
            </a:br>
            <a:r>
              <a:rPr lang="en-US" altLang="zh-TW" sz="2000" dirty="0">
                <a:effectLst/>
              </a:rPr>
              <a:t>1.Word tokenization with </a:t>
            </a:r>
            <a:r>
              <a:rPr lang="en-US" altLang="zh-TW" sz="2000" dirty="0" err="1">
                <a:effectLst/>
              </a:rPr>
              <a:t>NLTK.ipynb</a:t>
            </a:r>
            <a:endParaRPr lang="en-US" altLang="zh-TW" sz="2000" dirty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781" y="1112841"/>
            <a:ext cx="9926381" cy="561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296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1487020" y="116632"/>
            <a:ext cx="9215904" cy="936000"/>
          </a:xfrm>
        </p:spPr>
        <p:txBody>
          <a:bodyPr>
            <a:normAutofit/>
          </a:bodyPr>
          <a:lstStyle/>
          <a:p>
            <a:r>
              <a:rPr lang="zh-TW" altLang="en-US" dirty="0" smtClean="0">
                <a:effectLst/>
              </a:rPr>
              <a:t>練習時間</a:t>
            </a:r>
            <a:r>
              <a:rPr lang="en-US" altLang="zh-TW" dirty="0">
                <a:effectLst/>
              </a:rPr>
              <a:t/>
            </a:r>
            <a:br>
              <a:rPr lang="en-US" altLang="zh-TW" dirty="0">
                <a:effectLst/>
              </a:rPr>
            </a:br>
            <a:r>
              <a:rPr lang="en-US" altLang="zh-TW" sz="2000" dirty="0">
                <a:effectLst/>
              </a:rPr>
              <a:t>2.Practicing regular </a:t>
            </a:r>
            <a:r>
              <a:rPr lang="en-US" altLang="zh-TW" sz="2000" dirty="0" err="1">
                <a:effectLst/>
              </a:rPr>
              <a:t>expressions.ipynb</a:t>
            </a:r>
            <a:endParaRPr lang="en-US" altLang="zh-TW" sz="2000" dirty="0"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976" y="1052632"/>
            <a:ext cx="9901991" cy="570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337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9368" y="1428751"/>
            <a:ext cx="10930090" cy="4984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問卷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05391BB4-8484-43A8-9B3D-A7F247DDDDDC}" type="slidenum">
              <a:rPr lang="zh-TW" altLang="en-US" smtClean="0"/>
              <a:pPr/>
              <a:t>12</a:t>
            </a:fld>
            <a:endParaRPr lang="zh-TW" altLang="en-US"/>
          </a:p>
        </p:txBody>
      </p:sp>
      <p:sp>
        <p:nvSpPr>
          <p:cNvPr id="5" name="圖片版面配置區 4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圖片版面配置區 5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文字方塊 7"/>
          <p:cNvSpPr txBox="1"/>
          <p:nvPr/>
        </p:nvSpPr>
        <p:spPr>
          <a:xfrm>
            <a:off x="1989956" y="692696"/>
            <a:ext cx="5567169" cy="40008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r>
              <a:rPr lang="en-US" altLang="zh-TW" b="1" dirty="0" smtClean="0">
                <a:hlinkClick r:id="rId3"/>
              </a:rPr>
              <a:t>http://www.pcschoolonline.com.tw</a:t>
            </a:r>
            <a:endParaRPr lang="zh-TW" altLang="en-US" b="1" dirty="0"/>
          </a:p>
        </p:txBody>
      </p:sp>
      <p:sp>
        <p:nvSpPr>
          <p:cNvPr id="9" name="矩形 8"/>
          <p:cNvSpPr/>
          <p:nvPr/>
        </p:nvSpPr>
        <p:spPr>
          <a:xfrm>
            <a:off x="5038570" y="3332989"/>
            <a:ext cx="1535771" cy="384043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9645883" y="5152531"/>
            <a:ext cx="831574" cy="341832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4654628" y="1508787"/>
            <a:ext cx="396435" cy="396539"/>
          </a:xfrm>
          <a:prstGeom prst="ellipse">
            <a:avLst/>
          </a:prstGeom>
          <a:solidFill>
            <a:srgbClr val="F57B17"/>
          </a:solidFill>
          <a:ln w="12700">
            <a:noFill/>
          </a:ln>
          <a:effectLst>
            <a:outerShdw blurRad="508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598" tIns="23996" rIns="0" bIns="0" rtlCol="0" anchor="ctr">
            <a:normAutofit fontScale="92500" lnSpcReduction="10000"/>
          </a:bodyPr>
          <a:lstStyle/>
          <a:p>
            <a:pPr algn="ctr"/>
            <a:r>
              <a:rPr lang="en-US" altLang="zh-TW" sz="1900" b="1" dirty="0" smtClean="0"/>
              <a:t>1</a:t>
            </a:r>
            <a:endParaRPr lang="zh-TW" altLang="en-US" sz="1900" b="1" dirty="0"/>
          </a:p>
        </p:txBody>
      </p:sp>
      <p:sp>
        <p:nvSpPr>
          <p:cNvPr id="12" name="橢圓 11"/>
          <p:cNvSpPr/>
          <p:nvPr/>
        </p:nvSpPr>
        <p:spPr>
          <a:xfrm>
            <a:off x="4558642" y="3332989"/>
            <a:ext cx="396435" cy="396539"/>
          </a:xfrm>
          <a:prstGeom prst="ellipse">
            <a:avLst/>
          </a:prstGeom>
          <a:solidFill>
            <a:srgbClr val="F57B17"/>
          </a:solidFill>
          <a:ln w="12700">
            <a:noFill/>
          </a:ln>
          <a:effectLst>
            <a:outerShdw blurRad="508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598" tIns="23996" rIns="0" bIns="0" rtlCol="0" anchor="ctr">
            <a:normAutofit fontScale="92500" lnSpcReduction="10000"/>
          </a:bodyPr>
          <a:lstStyle/>
          <a:p>
            <a:pPr algn="ctr"/>
            <a:r>
              <a:rPr lang="en-US" altLang="zh-TW" sz="1900" b="1" dirty="0" smtClean="0"/>
              <a:t>2</a:t>
            </a:r>
            <a:endParaRPr lang="zh-TW" altLang="en-US" sz="1900" b="1" dirty="0"/>
          </a:p>
        </p:txBody>
      </p:sp>
      <p:sp>
        <p:nvSpPr>
          <p:cNvPr id="13" name="橢圓 12"/>
          <p:cNvSpPr/>
          <p:nvPr/>
        </p:nvSpPr>
        <p:spPr>
          <a:xfrm>
            <a:off x="9165954" y="5144696"/>
            <a:ext cx="396435" cy="396539"/>
          </a:xfrm>
          <a:prstGeom prst="ellipse">
            <a:avLst/>
          </a:prstGeom>
          <a:solidFill>
            <a:srgbClr val="F57B17"/>
          </a:solidFill>
          <a:ln w="12700">
            <a:noFill/>
          </a:ln>
          <a:effectLst>
            <a:outerShdw blurRad="50800" algn="ctr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598" tIns="23996" rIns="0" bIns="0" rtlCol="0" anchor="ctr">
            <a:normAutofit fontScale="92500" lnSpcReduction="10000"/>
          </a:bodyPr>
          <a:lstStyle/>
          <a:p>
            <a:pPr algn="ctr"/>
            <a:r>
              <a:rPr lang="en-US" altLang="zh-TW" sz="1900" b="1" dirty="0" smtClean="0"/>
              <a:t>3</a:t>
            </a:r>
            <a:endParaRPr lang="zh-TW" altLang="en-US" sz="1900" b="1" dirty="0"/>
          </a:p>
        </p:txBody>
      </p:sp>
      <p:sp>
        <p:nvSpPr>
          <p:cNvPr id="14" name="向下箭號 13"/>
          <p:cNvSpPr/>
          <p:nvPr/>
        </p:nvSpPr>
        <p:spPr>
          <a:xfrm>
            <a:off x="9645882" y="4005064"/>
            <a:ext cx="857033" cy="1047757"/>
          </a:xfrm>
          <a:prstGeom prst="downArrow">
            <a:avLst/>
          </a:prstGeom>
          <a:solidFill>
            <a:srgbClr val="F57B17"/>
          </a:solidFill>
          <a:ln>
            <a:solidFill>
              <a:srgbClr val="F57B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r>
              <a:rPr lang="zh-TW" altLang="en-US" dirty="0" smtClean="0"/>
              <a:t>問卷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4"/>
          <p:cNvSpPr>
            <a:spLocks noGrp="1"/>
          </p:cNvSpPr>
          <p:nvPr>
            <p:ph type="title"/>
          </p:nvPr>
        </p:nvSpPr>
        <p:spPr>
          <a:xfrm>
            <a:off x="1487020" y="116632"/>
            <a:ext cx="9215904" cy="936000"/>
          </a:xfrm>
        </p:spPr>
        <p:txBody>
          <a:bodyPr>
            <a:normAutofit fontScale="90000"/>
          </a:bodyPr>
          <a:lstStyle/>
          <a:p>
            <a:pPr lvl="0"/>
            <a:r>
              <a:rPr lang="zh-TW" altLang="en-US" dirty="0">
                <a:latin typeface="Arial" pitchFamily="34" charset="0"/>
                <a:cs typeface="Arial" pitchFamily="34" charset="0"/>
              </a:rPr>
              <a:t>甚麼是分詞</a:t>
            </a:r>
            <a:r>
              <a:rPr lang="en-US" altLang="zh-TW" dirty="0">
                <a:latin typeface="Arial" pitchFamily="34" charset="0"/>
                <a:cs typeface="Arial" pitchFamily="34" charset="0"/>
              </a:rPr>
              <a:t/>
            </a:r>
            <a:br>
              <a:rPr lang="en-US" altLang="zh-TW" dirty="0">
                <a:latin typeface="Arial" pitchFamily="34" charset="0"/>
                <a:cs typeface="Arial" pitchFamily="34" charset="0"/>
              </a:rPr>
            </a:br>
            <a:r>
              <a:rPr lang="en-US" b="0" dirty="0"/>
              <a:t>What is tokenization</a:t>
            </a:r>
            <a:endParaRPr lang="en-US" altLang="zh-TW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82" y="1043593"/>
            <a:ext cx="11206980" cy="580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363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4"/>
          <p:cNvSpPr>
            <a:spLocks noGrp="1"/>
          </p:cNvSpPr>
          <p:nvPr>
            <p:ph type="title"/>
          </p:nvPr>
        </p:nvSpPr>
        <p:spPr>
          <a:xfrm>
            <a:off x="1487020" y="116632"/>
            <a:ext cx="9215904" cy="936000"/>
          </a:xfrm>
        </p:spPr>
        <p:txBody>
          <a:bodyPr>
            <a:normAutofit fontScale="90000"/>
          </a:bodyPr>
          <a:lstStyle/>
          <a:p>
            <a:pPr lvl="0"/>
            <a:r>
              <a:rPr lang="zh-TW" altLang="en-US" dirty="0">
                <a:latin typeface="Arial" pitchFamily="34" charset="0"/>
                <a:cs typeface="Arial" pitchFamily="34" charset="0"/>
              </a:rPr>
              <a:t>甚麼是分詞</a:t>
            </a:r>
            <a:r>
              <a:rPr lang="en-US" altLang="zh-TW" dirty="0">
                <a:latin typeface="Arial" pitchFamily="34" charset="0"/>
                <a:cs typeface="Arial" pitchFamily="34" charset="0"/>
              </a:rPr>
              <a:t/>
            </a:r>
            <a:br>
              <a:rPr lang="en-US" altLang="zh-TW" dirty="0">
                <a:latin typeface="Arial" pitchFamily="34" charset="0"/>
                <a:cs typeface="Arial" pitchFamily="34" charset="0"/>
              </a:rPr>
            </a:br>
            <a:r>
              <a:rPr lang="en-US" b="0" dirty="0" smtClean="0"/>
              <a:t>tokenization-</a:t>
            </a:r>
            <a:r>
              <a:rPr lang="zh-TW" altLang="en-US" b="0" dirty="0" smtClean="0"/>
              <a:t>重要性</a:t>
            </a:r>
            <a:endParaRPr lang="en-US" altLang="zh-TW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021" y="1052632"/>
            <a:ext cx="11247901" cy="580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959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4"/>
          <p:cNvSpPr>
            <a:spLocks noGrp="1"/>
          </p:cNvSpPr>
          <p:nvPr>
            <p:ph type="title"/>
          </p:nvPr>
        </p:nvSpPr>
        <p:spPr>
          <a:xfrm>
            <a:off x="1487020" y="116632"/>
            <a:ext cx="9215904" cy="936000"/>
          </a:xfrm>
        </p:spPr>
        <p:txBody>
          <a:bodyPr>
            <a:normAutofit fontScale="90000"/>
          </a:bodyPr>
          <a:lstStyle/>
          <a:p>
            <a:pPr lvl="0"/>
            <a:r>
              <a:rPr lang="zh-TW" altLang="en-US" dirty="0">
                <a:latin typeface="Arial" pitchFamily="34" charset="0"/>
                <a:cs typeface="Arial" pitchFamily="34" charset="0"/>
              </a:rPr>
              <a:t>使用            </a:t>
            </a:r>
            <a:r>
              <a:rPr lang="en-US" altLang="zh-TW" dirty="0">
                <a:latin typeface="Arial" pitchFamily="34" charset="0"/>
                <a:cs typeface="Arial" pitchFamily="34" charset="0"/>
              </a:rPr>
              <a:t/>
            </a:r>
            <a:br>
              <a:rPr lang="en-US" altLang="zh-TW" dirty="0">
                <a:latin typeface="Arial" pitchFamily="34" charset="0"/>
                <a:cs typeface="Arial" pitchFamily="34" charset="0"/>
              </a:rPr>
            </a:br>
            <a:r>
              <a:rPr lang="en-US" altLang="zh-TW" dirty="0">
                <a:latin typeface="Arial" pitchFamily="34" charset="0"/>
                <a:cs typeface="Arial" pitchFamily="34" charset="0"/>
              </a:rPr>
              <a:t>NLTK</a:t>
            </a:r>
            <a:r>
              <a:rPr lang="zh-TW" altLang="en-US" dirty="0">
                <a:latin typeface="Arial" pitchFamily="34" charset="0"/>
                <a:cs typeface="Arial" pitchFamily="34" charset="0"/>
              </a:rPr>
              <a:t>套件</a:t>
            </a:r>
            <a:endParaRPr lang="en-US" altLang="zh-TW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82" y="1030441"/>
            <a:ext cx="11206980" cy="579256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7612" y="3717032"/>
            <a:ext cx="11034720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000" dirty="0" smtClean="0">
                <a:latin typeface="+mj-ea"/>
                <a:ea typeface="+mj-ea"/>
              </a:rPr>
              <a:t>pip install </a:t>
            </a:r>
            <a:r>
              <a:rPr lang="en-US" altLang="zh-TW" sz="2000" dirty="0" err="1" smtClean="0">
                <a:latin typeface="+mj-ea"/>
                <a:ea typeface="+mj-ea"/>
              </a:rPr>
              <a:t>nltk</a:t>
            </a:r>
            <a:r>
              <a:rPr lang="en-US" altLang="zh-TW" sz="2000" dirty="0" smtClean="0">
                <a:latin typeface="+mj-ea"/>
                <a:ea typeface="+mj-ea"/>
              </a:rPr>
              <a:t>==3.4(</a:t>
            </a:r>
            <a:r>
              <a:rPr lang="zh-TW" altLang="en-US" sz="2000" dirty="0" smtClean="0">
                <a:latin typeface="+mj-ea"/>
                <a:ea typeface="+mj-ea"/>
              </a:rPr>
              <a:t>建議版本</a:t>
            </a:r>
            <a:r>
              <a:rPr lang="en-US" altLang="zh-TW" sz="2000" dirty="0" smtClean="0">
                <a:latin typeface="+mj-ea"/>
                <a:ea typeface="+mj-ea"/>
              </a:rPr>
              <a:t>)</a:t>
            </a:r>
            <a:endParaRPr lang="en-US" altLang="zh-TW" sz="2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93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4"/>
          <p:cNvSpPr>
            <a:spLocks noGrp="1"/>
          </p:cNvSpPr>
          <p:nvPr>
            <p:ph type="title"/>
          </p:nvPr>
        </p:nvSpPr>
        <p:spPr>
          <a:xfrm>
            <a:off x="1487020" y="116632"/>
            <a:ext cx="9215904" cy="936000"/>
          </a:xfrm>
        </p:spPr>
        <p:txBody>
          <a:bodyPr>
            <a:normAutofit fontScale="90000"/>
          </a:bodyPr>
          <a:lstStyle/>
          <a:p>
            <a:pPr lvl="0"/>
            <a:r>
              <a:rPr lang="zh-TW" altLang="en-US" dirty="0">
                <a:latin typeface="Arial" pitchFamily="34" charset="0"/>
                <a:cs typeface="Arial" pitchFamily="34" charset="0"/>
              </a:rPr>
              <a:t>使用            </a:t>
            </a:r>
            <a:r>
              <a:rPr lang="en-US" altLang="zh-TW" dirty="0">
                <a:latin typeface="Arial" pitchFamily="34" charset="0"/>
                <a:cs typeface="Arial" pitchFamily="34" charset="0"/>
              </a:rPr>
              <a:t/>
            </a:r>
            <a:br>
              <a:rPr lang="en-US" altLang="zh-TW" dirty="0">
                <a:latin typeface="Arial" pitchFamily="34" charset="0"/>
                <a:cs typeface="Arial" pitchFamily="34" charset="0"/>
              </a:rPr>
            </a:br>
            <a:r>
              <a:rPr lang="en-US" altLang="zh-TW" dirty="0">
                <a:latin typeface="Arial" pitchFamily="34" charset="0"/>
                <a:cs typeface="Arial" pitchFamily="34" charset="0"/>
              </a:rPr>
              <a:t>NLTK</a:t>
            </a:r>
            <a:r>
              <a:rPr lang="zh-TW" altLang="en-US" dirty="0">
                <a:latin typeface="Arial" pitchFamily="34" charset="0"/>
                <a:cs typeface="Arial" pitchFamily="34" charset="0"/>
              </a:rPr>
              <a:t>套件</a:t>
            </a:r>
            <a:endParaRPr lang="en-US" altLang="zh-TW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53" y="1032064"/>
            <a:ext cx="11131238" cy="580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15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4"/>
          <p:cNvSpPr>
            <a:spLocks noGrp="1"/>
          </p:cNvSpPr>
          <p:nvPr>
            <p:ph type="title"/>
          </p:nvPr>
        </p:nvSpPr>
        <p:spPr>
          <a:xfrm>
            <a:off x="1487020" y="116632"/>
            <a:ext cx="9215904" cy="936000"/>
          </a:xfrm>
        </p:spPr>
        <p:txBody>
          <a:bodyPr>
            <a:normAutofit fontScale="90000"/>
          </a:bodyPr>
          <a:lstStyle/>
          <a:p>
            <a:pPr lvl="0"/>
            <a:r>
              <a:rPr lang="zh-TW" altLang="en-US" dirty="0" smtClean="0">
                <a:latin typeface="Arial" pitchFamily="34" charset="0"/>
                <a:cs typeface="Arial" pitchFamily="34" charset="0"/>
              </a:rPr>
              <a:t>套件 </a:t>
            </a:r>
            <a:r>
              <a:rPr lang="en-US" altLang="zh-TW" dirty="0" smtClean="0">
                <a:latin typeface="Arial" pitchFamily="34" charset="0"/>
                <a:cs typeface="Arial" pitchFamily="34" charset="0"/>
              </a:rPr>
              <a:t>re</a:t>
            </a:r>
            <a:r>
              <a:rPr lang="en-US" altLang="zh-TW" dirty="0">
                <a:latin typeface="Arial" pitchFamily="34" charset="0"/>
                <a:cs typeface="Arial" pitchFamily="34" charset="0"/>
              </a:rPr>
              <a:t/>
            </a:r>
            <a:br>
              <a:rPr lang="en-US" altLang="zh-TW" dirty="0">
                <a:latin typeface="Arial" pitchFamily="34" charset="0"/>
                <a:cs typeface="Arial" pitchFamily="34" charset="0"/>
              </a:rPr>
            </a:br>
            <a:r>
              <a:rPr lang="en-US" b="0" dirty="0" smtClean="0"/>
              <a:t>match </a:t>
            </a:r>
            <a:r>
              <a:rPr lang="zh-TW" altLang="en-US" b="0" dirty="0" smtClean="0"/>
              <a:t>與 </a:t>
            </a:r>
            <a:r>
              <a:rPr lang="en-US" altLang="zh-TW" b="0" dirty="0" smtClean="0"/>
              <a:t>search</a:t>
            </a:r>
            <a:r>
              <a:rPr lang="zh-TW" altLang="en-US" b="0" dirty="0" smtClean="0"/>
              <a:t>差異 </a:t>
            </a:r>
            <a:endParaRPr lang="en-US" altLang="zh-TW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43" y="1052632"/>
            <a:ext cx="11282457" cy="580536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77611" y="5104818"/>
            <a:ext cx="11034720" cy="1728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The </a:t>
            </a:r>
            <a:r>
              <a:rPr lang="en-US" dirty="0" err="1"/>
              <a:t>re.search</a:t>
            </a:r>
            <a:r>
              <a:rPr lang="en-US" dirty="0"/>
              <a:t>() method takes a regular expression pattern and a string and searches for that pattern within the string. If the search is successful, search() returns a match object or None otherwise. Therefore, the search is usually immediately followed by an if-statement to test if the search </a:t>
            </a:r>
            <a:r>
              <a:rPr lang="en-US" dirty="0" smtClean="0"/>
              <a:t>succeeded.</a:t>
            </a:r>
            <a:endParaRPr lang="en-US" altLang="zh-TW" sz="2000" dirty="0">
              <a:latin typeface="+mj-ea"/>
              <a:ea typeface="+mj-e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614692" y="2420888"/>
            <a:ext cx="2880320" cy="2448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000" dirty="0" smtClean="0">
                <a:latin typeface="+mj-ea"/>
                <a:ea typeface="+mj-ea"/>
              </a:rPr>
              <a:t>The </a:t>
            </a:r>
            <a:r>
              <a:rPr lang="en-US" altLang="zh-TW" sz="2000" dirty="0" err="1" smtClean="0">
                <a:latin typeface="+mj-ea"/>
                <a:ea typeface="+mj-ea"/>
              </a:rPr>
              <a:t>re.macth</a:t>
            </a:r>
            <a:r>
              <a:rPr lang="en-US" altLang="zh-TW" sz="2000" dirty="0" smtClean="0">
                <a:latin typeface="+mj-ea"/>
                <a:ea typeface="+mj-ea"/>
              </a:rPr>
              <a:t>() method takes from </a:t>
            </a:r>
            <a:r>
              <a:rPr lang="en-US" dirty="0"/>
              <a:t>the beginning of </a:t>
            </a:r>
            <a:r>
              <a:rPr lang="en-US" i="1" dirty="0"/>
              <a:t>string</a:t>
            </a:r>
            <a:r>
              <a:rPr lang="en-US" dirty="0"/>
              <a:t> match the regular expression </a:t>
            </a:r>
            <a:r>
              <a:rPr lang="en-US" i="1" dirty="0" smtClean="0"/>
              <a:t>pattern</a:t>
            </a:r>
          </a:p>
          <a:p>
            <a:endParaRPr lang="en-US" altLang="zh-TW" sz="2000" i="1" dirty="0">
              <a:latin typeface="+mj-ea"/>
              <a:ea typeface="+mj-ea"/>
            </a:endParaRPr>
          </a:p>
          <a:p>
            <a:endParaRPr lang="en-US" altLang="zh-TW" sz="2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9924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Python">
      <a:majorFont>
        <a:latin typeface="Arial Black"/>
        <a:ea typeface="微軟正黑體"/>
        <a:cs typeface=""/>
      </a:majorFont>
      <a:minorFont>
        <a:latin typeface="Century Gothic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Python.potx" id="{CEB55030-C286-4400-AD11-E75A8E7A1242}" vid="{7EAD1C6B-4F62-4AC5-A7D5-85D638FC2B7D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Digital Blue Tunn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Digital Blue Tunn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E257D54-B65D-4775-8A47-BF76CA13EEE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Python</Template>
  <TotalTime>0</TotalTime>
  <Words>317</Words>
  <Application>Microsoft Office PowerPoint</Application>
  <PresentationFormat>Custom</PresentationFormat>
  <Paragraphs>51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Levenim MT</vt:lpstr>
      <vt:lpstr>微軟正黑體</vt:lpstr>
      <vt:lpstr>新細明體</vt:lpstr>
      <vt:lpstr>標楷體</vt:lpstr>
      <vt:lpstr>Arial</vt:lpstr>
      <vt:lpstr>Arial Black</vt:lpstr>
      <vt:lpstr>Bodoni MT</vt:lpstr>
      <vt:lpstr>Century Gothic</vt:lpstr>
      <vt:lpstr>Corbel</vt:lpstr>
      <vt:lpstr>Courier New</vt:lpstr>
      <vt:lpstr>Lucida Bright</vt:lpstr>
      <vt:lpstr>Wingdings</vt:lpstr>
      <vt:lpstr>Digital Blue Tunnel 16x9</vt:lpstr>
      <vt:lpstr>第47節</vt:lpstr>
      <vt:lpstr>PowerPoint Presentation</vt:lpstr>
      <vt:lpstr>PowerPoint Presentation</vt:lpstr>
      <vt:lpstr>PowerPoint Presentation</vt:lpstr>
      <vt:lpstr>甚麼是分詞 What is tokenization</vt:lpstr>
      <vt:lpstr>甚麼是分詞 tokenization-重要性</vt:lpstr>
      <vt:lpstr>使用             NLTK套件</vt:lpstr>
      <vt:lpstr>使用             NLTK套件</vt:lpstr>
      <vt:lpstr>套件 re match 與 search差異 </vt:lpstr>
      <vt:lpstr>練習時間 1.Word tokenization with NLTK.ipynb</vt:lpstr>
      <vt:lpstr>練習時間 2.Practicing regular expressions.ipynb</vt:lpstr>
      <vt:lpstr>問卷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2015-10-11T06:24:34Z</dcterms:created>
  <dcterms:modified xsi:type="dcterms:W3CDTF">2019-10-18T08:42:21Z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TC028952619991</vt:lpwstr>
  </property>
</Properties>
</file>

<file path=docProps/thumbnail.jpeg>
</file>